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1" r:id="rId4"/>
  </p:sldMasterIdLst>
  <p:notesMasterIdLst>
    <p:notesMasterId r:id="rId21"/>
  </p:notesMasterIdLst>
  <p:handoutMasterIdLst>
    <p:handoutMasterId r:id="rId22"/>
  </p:handoutMasterIdLst>
  <p:sldIdLst>
    <p:sldId id="355" r:id="rId5"/>
    <p:sldId id="433" r:id="rId6"/>
    <p:sldId id="434" r:id="rId7"/>
    <p:sldId id="358" r:id="rId8"/>
    <p:sldId id="359" r:id="rId9"/>
    <p:sldId id="360" r:id="rId10"/>
    <p:sldId id="361" r:id="rId11"/>
    <p:sldId id="362" r:id="rId12"/>
    <p:sldId id="363" r:id="rId13"/>
    <p:sldId id="364" r:id="rId14"/>
    <p:sldId id="365" r:id="rId15"/>
    <p:sldId id="432" r:id="rId16"/>
    <p:sldId id="366" r:id="rId17"/>
    <p:sldId id="367" r:id="rId18"/>
    <p:sldId id="368" r:id="rId19"/>
    <p:sldId id="369" r:id="rId20"/>
  </p:sldIdLst>
  <p:sldSz cx="12192000" cy="6858000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480" userDrawn="1">
          <p15:clr>
            <a:srgbClr val="A4A3A4"/>
          </p15:clr>
        </p15:guide>
        <p15:guide id="2" pos="7200" userDrawn="1">
          <p15:clr>
            <a:srgbClr val="A4A3A4"/>
          </p15:clr>
        </p15:guide>
        <p15:guide id="3" pos="4992" userDrawn="1">
          <p15:clr>
            <a:srgbClr val="A4A3A4"/>
          </p15:clr>
        </p15:guide>
        <p15:guide id="4" pos="840" userDrawn="1">
          <p15:clr>
            <a:srgbClr val="A4A3A4"/>
          </p15:clr>
        </p15:guide>
        <p15:guide id="5" orient="horz" pos="205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yon,Laureline,BIOPOLE,Nestlé Health Science" initials="PHS" lastIdx="3" clrIdx="0">
    <p:extLst>
      <p:ext uri="{19B8F6BF-5375-455C-9EA6-DF929625EA0E}">
        <p15:presenceInfo xmlns:p15="http://schemas.microsoft.com/office/powerpoint/2012/main" userId="S-1-5-21-1220945662-2111687655-725345543-12816739" providerId="AD"/>
      </p:ext>
    </p:extLst>
  </p:cmAuthor>
  <p:cmAuthor id="2" name="Marcy Stroman" initials="MS" lastIdx="2" clrIdx="1">
    <p:extLst>
      <p:ext uri="{19B8F6BF-5375-455C-9EA6-DF929625EA0E}">
        <p15:presenceInfo xmlns:p15="http://schemas.microsoft.com/office/powerpoint/2012/main" userId="4806b1a01fc0cee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C97DB"/>
    <a:srgbClr val="83AF68"/>
    <a:srgbClr val="47BEB8"/>
    <a:srgbClr val="FFA900"/>
    <a:srgbClr val="9A4B7D"/>
    <a:srgbClr val="FF0000"/>
    <a:srgbClr val="0092BC"/>
    <a:srgbClr val="0091BD"/>
    <a:srgbClr val="0A60C8"/>
    <a:srgbClr val="084A9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7A56D21-B2B1-457D-8B0D-F0700C4C0E1C}" v="16" dt="2021-11-23T21:20:38.419"/>
  </p1510:revLst>
</p1510:revInfo>
</file>

<file path=ppt/tableStyles.xml><?xml version="1.0" encoding="utf-8"?>
<a:tblStyleLst xmlns:a="http://schemas.openxmlformats.org/drawingml/2006/main" def="{69012ECD-51FC-41F1-AA8D-1B2483CD663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742" autoAdjust="0"/>
    <p:restoredTop sz="95380" autoAdjust="0"/>
  </p:normalViewPr>
  <p:slideViewPr>
    <p:cSldViewPr snapToGrid="0">
      <p:cViewPr varScale="1">
        <p:scale>
          <a:sx n="110" d="100"/>
          <a:sy n="110" d="100"/>
        </p:scale>
        <p:origin x="816" y="102"/>
      </p:cViewPr>
      <p:guideLst>
        <p:guide pos="480"/>
        <p:guide pos="7200"/>
        <p:guide pos="4992"/>
        <p:guide pos="840"/>
        <p:guide orient="horz" pos="2052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notesViewPr>
    <p:cSldViewPr snapToGrid="0">
      <p:cViewPr varScale="1">
        <p:scale>
          <a:sx n="52" d="100"/>
          <a:sy n="52" d="100"/>
        </p:scale>
        <p:origin x="2688" y="5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commentAuthors" Target="commentAuthors.xml"/><Relationship Id="rId28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ren leroyer" userId="6450bb041a70f651" providerId="LiveId" clId="{72DDA847-D9A4-491D-8081-6ECA9EB6F972}"/>
    <pc:docChg chg="addSld delSld modSld sldOrd delMainMaster">
      <pc:chgData name="karen leroyer" userId="6450bb041a70f651" providerId="LiveId" clId="{72DDA847-D9A4-491D-8081-6ECA9EB6F972}" dt="2021-11-11T17:06:20.879" v="26"/>
      <pc:docMkLst>
        <pc:docMk/>
      </pc:docMkLst>
      <pc:sldChg chg="add del">
        <pc:chgData name="karen leroyer" userId="6450bb041a70f651" providerId="LiveId" clId="{72DDA847-D9A4-491D-8081-6ECA9EB6F972}" dt="2021-11-11T16:21:44.211" v="12" actId="47"/>
        <pc:sldMkLst>
          <pc:docMk/>
          <pc:sldMk cId="427137336" sldId="337"/>
        </pc:sldMkLst>
      </pc:sldChg>
      <pc:sldChg chg="modSp add del mod">
        <pc:chgData name="karen leroyer" userId="6450bb041a70f651" providerId="LiveId" clId="{72DDA847-D9A4-491D-8081-6ECA9EB6F972}" dt="2021-11-11T17:06:09.495" v="25" actId="47"/>
        <pc:sldMkLst>
          <pc:docMk/>
          <pc:sldMk cId="1977502158" sldId="347"/>
        </pc:sldMkLst>
        <pc:spChg chg="mod">
          <ac:chgData name="karen leroyer" userId="6450bb041a70f651" providerId="LiveId" clId="{72DDA847-D9A4-491D-8081-6ECA9EB6F972}" dt="2021-11-11T17:06:05.566" v="24" actId="6549"/>
          <ac:spMkLst>
            <pc:docMk/>
            <pc:sldMk cId="1977502158" sldId="347"/>
            <ac:spMk id="46" creationId="{00000000-0000-0000-0000-000000000000}"/>
          </ac:spMkLst>
        </pc:spChg>
      </pc:sldChg>
      <pc:sldChg chg="addSp modSp new mod modTransition">
        <pc:chgData name="karen leroyer" userId="6450bb041a70f651" providerId="LiveId" clId="{72DDA847-D9A4-491D-8081-6ECA9EB6F972}" dt="2021-11-11T16:22:25.561" v="17"/>
        <pc:sldMkLst>
          <pc:docMk/>
          <pc:sldMk cId="1419331539" sldId="433"/>
        </pc:sldMkLst>
        <pc:picChg chg="add mod">
          <ac:chgData name="karen leroyer" userId="6450bb041a70f651" providerId="LiveId" clId="{72DDA847-D9A4-491D-8081-6ECA9EB6F972}" dt="2021-11-11T16:21:15.074" v="11" actId="962"/>
          <ac:picMkLst>
            <pc:docMk/>
            <pc:sldMk cId="1419331539" sldId="433"/>
            <ac:picMk id="3" creationId="{ED1E47E9-8C4C-4F01-95E2-C78FA01B33B9}"/>
          </ac:picMkLst>
        </pc:picChg>
      </pc:sldChg>
      <pc:sldChg chg="del">
        <pc:chgData name="karen leroyer" userId="6450bb041a70f651" providerId="LiveId" clId="{72DDA847-D9A4-491D-8081-6ECA9EB6F972}" dt="2021-11-11T16:17:20.984" v="3" actId="47"/>
        <pc:sldMkLst>
          <pc:docMk/>
          <pc:sldMk cId="3273294957" sldId="433"/>
        </pc:sldMkLst>
      </pc:sldChg>
      <pc:sldChg chg="del">
        <pc:chgData name="karen leroyer" userId="6450bb041a70f651" providerId="LiveId" clId="{72DDA847-D9A4-491D-8081-6ECA9EB6F972}" dt="2021-11-11T16:17:21.862" v="4" actId="47"/>
        <pc:sldMkLst>
          <pc:docMk/>
          <pc:sldMk cId="826270235" sldId="434"/>
        </pc:sldMkLst>
      </pc:sldChg>
      <pc:sldChg chg="addSp modSp new mod modTransition">
        <pc:chgData name="karen leroyer" userId="6450bb041a70f651" providerId="LiveId" clId="{72DDA847-D9A4-491D-8081-6ECA9EB6F972}" dt="2021-11-11T17:06:20.879" v="26"/>
        <pc:sldMkLst>
          <pc:docMk/>
          <pc:sldMk cId="1883425903" sldId="434"/>
        </pc:sldMkLst>
        <pc:picChg chg="add mod">
          <ac:chgData name="karen leroyer" userId="6450bb041a70f651" providerId="LiveId" clId="{72DDA847-D9A4-491D-8081-6ECA9EB6F972}" dt="2021-11-11T17:05:51.062" v="23" actId="962"/>
          <ac:picMkLst>
            <pc:docMk/>
            <pc:sldMk cId="1883425903" sldId="434"/>
            <ac:picMk id="3" creationId="{044EB585-2BE5-4245-AC30-45F55FADA45B}"/>
          </ac:picMkLst>
        </pc:picChg>
      </pc:sldChg>
      <pc:sldChg chg="addSp modSp add del mod ord modTransition">
        <pc:chgData name="karen leroyer" userId="6450bb041a70f651" providerId="LiveId" clId="{72DDA847-D9A4-491D-8081-6ECA9EB6F972}" dt="2021-11-11T17:03:41.754" v="18" actId="47"/>
        <pc:sldMkLst>
          <pc:docMk/>
          <pc:sldMk cId="3330390706" sldId="434"/>
        </pc:sldMkLst>
        <pc:picChg chg="add mod">
          <ac:chgData name="karen leroyer" userId="6450bb041a70f651" providerId="LiveId" clId="{72DDA847-D9A4-491D-8081-6ECA9EB6F972}" dt="2021-11-11T16:22:02.521" v="15" actId="962"/>
          <ac:picMkLst>
            <pc:docMk/>
            <pc:sldMk cId="3330390706" sldId="434"/>
            <ac:picMk id="3" creationId="{DC08C0C0-4D02-4EBF-9ABD-B52473EE7B1D}"/>
          </ac:picMkLst>
        </pc:picChg>
      </pc:sldChg>
      <pc:sldMasterChg chg="del delSldLayout">
        <pc:chgData name="karen leroyer" userId="6450bb041a70f651" providerId="LiveId" clId="{72DDA847-D9A4-491D-8081-6ECA9EB6F972}" dt="2021-11-11T16:22:20.059" v="16" actId="47"/>
        <pc:sldMasterMkLst>
          <pc:docMk/>
          <pc:sldMasterMk cId="1956910095" sldId="2147483679"/>
        </pc:sldMasterMkLst>
        <pc:sldLayoutChg chg="del">
          <pc:chgData name="karen leroyer" userId="6450bb041a70f651" providerId="LiveId" clId="{72DDA847-D9A4-491D-8081-6ECA9EB6F972}" dt="2021-11-11T16:22:20.059" v="16" actId="47"/>
          <pc:sldLayoutMkLst>
            <pc:docMk/>
            <pc:sldMasterMk cId="1956910095" sldId="2147483679"/>
            <pc:sldLayoutMk cId="2375063595" sldId="2147483680"/>
          </pc:sldLayoutMkLst>
        </pc:sldLayoutChg>
        <pc:sldLayoutChg chg="del">
          <pc:chgData name="karen leroyer" userId="6450bb041a70f651" providerId="LiveId" clId="{72DDA847-D9A4-491D-8081-6ECA9EB6F972}" dt="2021-11-11T16:22:20.059" v="16" actId="47"/>
          <pc:sldLayoutMkLst>
            <pc:docMk/>
            <pc:sldMasterMk cId="1956910095" sldId="2147483679"/>
            <pc:sldLayoutMk cId="295649857" sldId="2147483681"/>
          </pc:sldLayoutMkLst>
        </pc:sldLayoutChg>
        <pc:sldLayoutChg chg="del">
          <pc:chgData name="karen leroyer" userId="6450bb041a70f651" providerId="LiveId" clId="{72DDA847-D9A4-491D-8081-6ECA9EB6F972}" dt="2021-11-11T16:22:20.059" v="16" actId="47"/>
          <pc:sldLayoutMkLst>
            <pc:docMk/>
            <pc:sldMasterMk cId="1956910095" sldId="2147483679"/>
            <pc:sldLayoutMk cId="3739038710" sldId="2147483682"/>
          </pc:sldLayoutMkLst>
        </pc:sldLayoutChg>
        <pc:sldLayoutChg chg="del">
          <pc:chgData name="karen leroyer" userId="6450bb041a70f651" providerId="LiveId" clId="{72DDA847-D9A4-491D-8081-6ECA9EB6F972}" dt="2021-11-11T16:22:20.059" v="16" actId="47"/>
          <pc:sldLayoutMkLst>
            <pc:docMk/>
            <pc:sldMasterMk cId="1956910095" sldId="2147483679"/>
            <pc:sldLayoutMk cId="764224151" sldId="2147483683"/>
          </pc:sldLayoutMkLst>
        </pc:sldLayoutChg>
        <pc:sldLayoutChg chg="del">
          <pc:chgData name="karen leroyer" userId="6450bb041a70f651" providerId="LiveId" clId="{72DDA847-D9A4-491D-8081-6ECA9EB6F972}" dt="2021-11-11T16:22:20.059" v="16" actId="47"/>
          <pc:sldLayoutMkLst>
            <pc:docMk/>
            <pc:sldMasterMk cId="1956910095" sldId="2147483679"/>
            <pc:sldLayoutMk cId="3946566962" sldId="2147483684"/>
          </pc:sldLayoutMkLst>
        </pc:sldLayoutChg>
        <pc:sldLayoutChg chg="del">
          <pc:chgData name="karen leroyer" userId="6450bb041a70f651" providerId="LiveId" clId="{72DDA847-D9A4-491D-8081-6ECA9EB6F972}" dt="2021-11-11T16:22:20.059" v="16" actId="47"/>
          <pc:sldLayoutMkLst>
            <pc:docMk/>
            <pc:sldMasterMk cId="1956910095" sldId="2147483679"/>
            <pc:sldLayoutMk cId="1624657750" sldId="2147483685"/>
          </pc:sldLayoutMkLst>
        </pc:sldLayoutChg>
        <pc:sldLayoutChg chg="del">
          <pc:chgData name="karen leroyer" userId="6450bb041a70f651" providerId="LiveId" clId="{72DDA847-D9A4-491D-8081-6ECA9EB6F972}" dt="2021-11-11T16:22:20.059" v="16" actId="47"/>
          <pc:sldLayoutMkLst>
            <pc:docMk/>
            <pc:sldMasterMk cId="1956910095" sldId="2147483679"/>
            <pc:sldLayoutMk cId="3810986555" sldId="2147483686"/>
          </pc:sldLayoutMkLst>
        </pc:sldLayoutChg>
        <pc:sldLayoutChg chg="del">
          <pc:chgData name="karen leroyer" userId="6450bb041a70f651" providerId="LiveId" clId="{72DDA847-D9A4-491D-8081-6ECA9EB6F972}" dt="2021-11-11T16:22:20.059" v="16" actId="47"/>
          <pc:sldLayoutMkLst>
            <pc:docMk/>
            <pc:sldMasterMk cId="1956910095" sldId="2147483679"/>
            <pc:sldLayoutMk cId="1303234513" sldId="2147483687"/>
          </pc:sldLayoutMkLst>
        </pc:sldLayoutChg>
        <pc:sldLayoutChg chg="del">
          <pc:chgData name="karen leroyer" userId="6450bb041a70f651" providerId="LiveId" clId="{72DDA847-D9A4-491D-8081-6ECA9EB6F972}" dt="2021-11-11T16:22:20.059" v="16" actId="47"/>
          <pc:sldLayoutMkLst>
            <pc:docMk/>
            <pc:sldMasterMk cId="1956910095" sldId="2147483679"/>
            <pc:sldLayoutMk cId="4065586207" sldId="2147483688"/>
          </pc:sldLayoutMkLst>
        </pc:sldLayoutChg>
        <pc:sldLayoutChg chg="del">
          <pc:chgData name="karen leroyer" userId="6450bb041a70f651" providerId="LiveId" clId="{72DDA847-D9A4-491D-8081-6ECA9EB6F972}" dt="2021-11-11T16:22:20.059" v="16" actId="47"/>
          <pc:sldLayoutMkLst>
            <pc:docMk/>
            <pc:sldMasterMk cId="1956910095" sldId="2147483679"/>
            <pc:sldLayoutMk cId="4254913" sldId="2147483689"/>
          </pc:sldLayoutMkLst>
        </pc:sldLayoutChg>
        <pc:sldLayoutChg chg="del">
          <pc:chgData name="karen leroyer" userId="6450bb041a70f651" providerId="LiveId" clId="{72DDA847-D9A4-491D-8081-6ECA9EB6F972}" dt="2021-11-11T16:22:20.059" v="16" actId="47"/>
          <pc:sldLayoutMkLst>
            <pc:docMk/>
            <pc:sldMasterMk cId="1956910095" sldId="2147483679"/>
            <pc:sldLayoutMk cId="1301738313" sldId="2147483690"/>
          </pc:sldLayoutMkLst>
        </pc:sldLayoutChg>
        <pc:sldLayoutChg chg="del">
          <pc:chgData name="karen leroyer" userId="6450bb041a70f651" providerId="LiveId" clId="{72DDA847-D9A4-491D-8081-6ECA9EB6F972}" dt="2021-11-11T16:22:20.059" v="16" actId="47"/>
          <pc:sldLayoutMkLst>
            <pc:docMk/>
            <pc:sldMasterMk cId="1956910095" sldId="2147483679"/>
            <pc:sldLayoutMk cId="1013863182" sldId="2147483691"/>
          </pc:sldLayoutMkLst>
        </pc:sldLayoutChg>
        <pc:sldLayoutChg chg="del">
          <pc:chgData name="karen leroyer" userId="6450bb041a70f651" providerId="LiveId" clId="{72DDA847-D9A4-491D-8081-6ECA9EB6F972}" dt="2021-11-11T16:22:20.059" v="16" actId="47"/>
          <pc:sldLayoutMkLst>
            <pc:docMk/>
            <pc:sldMasterMk cId="1956910095" sldId="2147483679"/>
            <pc:sldLayoutMk cId="1824438944" sldId="2147483692"/>
          </pc:sldLayoutMkLst>
        </pc:sldLayoutChg>
      </pc:sldMasterChg>
      <pc:sldMasterChg chg="del delSldLayout">
        <pc:chgData name="karen leroyer" userId="6450bb041a70f651" providerId="LiveId" clId="{72DDA847-D9A4-491D-8081-6ECA9EB6F972}" dt="2021-11-11T17:06:09.495" v="25" actId="47"/>
        <pc:sldMasterMkLst>
          <pc:docMk/>
          <pc:sldMasterMk cId="2189497649" sldId="2147483679"/>
        </pc:sldMasterMkLst>
        <pc:sldLayoutChg chg="del">
          <pc:chgData name="karen leroyer" userId="6450bb041a70f651" providerId="LiveId" clId="{72DDA847-D9A4-491D-8081-6ECA9EB6F972}" dt="2021-11-11T17:06:09.495" v="25" actId="47"/>
          <pc:sldLayoutMkLst>
            <pc:docMk/>
            <pc:sldMasterMk cId="2189497649" sldId="2147483679"/>
            <pc:sldLayoutMk cId="1279851564" sldId="2147483680"/>
          </pc:sldLayoutMkLst>
        </pc:sldLayoutChg>
        <pc:sldLayoutChg chg="del">
          <pc:chgData name="karen leroyer" userId="6450bb041a70f651" providerId="LiveId" clId="{72DDA847-D9A4-491D-8081-6ECA9EB6F972}" dt="2021-11-11T17:06:09.495" v="25" actId="47"/>
          <pc:sldLayoutMkLst>
            <pc:docMk/>
            <pc:sldMasterMk cId="2189497649" sldId="2147483679"/>
            <pc:sldLayoutMk cId="2253962194" sldId="2147483681"/>
          </pc:sldLayoutMkLst>
        </pc:sldLayoutChg>
        <pc:sldLayoutChg chg="del">
          <pc:chgData name="karen leroyer" userId="6450bb041a70f651" providerId="LiveId" clId="{72DDA847-D9A4-491D-8081-6ECA9EB6F972}" dt="2021-11-11T17:06:09.495" v="25" actId="47"/>
          <pc:sldLayoutMkLst>
            <pc:docMk/>
            <pc:sldMasterMk cId="2189497649" sldId="2147483679"/>
            <pc:sldLayoutMk cId="617282512" sldId="2147483682"/>
          </pc:sldLayoutMkLst>
        </pc:sldLayoutChg>
        <pc:sldLayoutChg chg="del">
          <pc:chgData name="karen leroyer" userId="6450bb041a70f651" providerId="LiveId" clId="{72DDA847-D9A4-491D-8081-6ECA9EB6F972}" dt="2021-11-11T17:06:09.495" v="25" actId="47"/>
          <pc:sldLayoutMkLst>
            <pc:docMk/>
            <pc:sldMasterMk cId="2189497649" sldId="2147483679"/>
            <pc:sldLayoutMk cId="2127633946" sldId="2147483683"/>
          </pc:sldLayoutMkLst>
        </pc:sldLayoutChg>
        <pc:sldLayoutChg chg="del">
          <pc:chgData name="karen leroyer" userId="6450bb041a70f651" providerId="LiveId" clId="{72DDA847-D9A4-491D-8081-6ECA9EB6F972}" dt="2021-11-11T17:06:09.495" v="25" actId="47"/>
          <pc:sldLayoutMkLst>
            <pc:docMk/>
            <pc:sldMasterMk cId="2189497649" sldId="2147483679"/>
            <pc:sldLayoutMk cId="2359493911" sldId="2147483684"/>
          </pc:sldLayoutMkLst>
        </pc:sldLayoutChg>
        <pc:sldLayoutChg chg="del">
          <pc:chgData name="karen leroyer" userId="6450bb041a70f651" providerId="LiveId" clId="{72DDA847-D9A4-491D-8081-6ECA9EB6F972}" dt="2021-11-11T17:06:09.495" v="25" actId="47"/>
          <pc:sldLayoutMkLst>
            <pc:docMk/>
            <pc:sldMasterMk cId="2189497649" sldId="2147483679"/>
            <pc:sldLayoutMk cId="2271092822" sldId="2147483685"/>
          </pc:sldLayoutMkLst>
        </pc:sldLayoutChg>
        <pc:sldLayoutChg chg="del">
          <pc:chgData name="karen leroyer" userId="6450bb041a70f651" providerId="LiveId" clId="{72DDA847-D9A4-491D-8081-6ECA9EB6F972}" dt="2021-11-11T17:06:09.495" v="25" actId="47"/>
          <pc:sldLayoutMkLst>
            <pc:docMk/>
            <pc:sldMasterMk cId="2189497649" sldId="2147483679"/>
            <pc:sldLayoutMk cId="2918106854" sldId="2147483686"/>
          </pc:sldLayoutMkLst>
        </pc:sldLayoutChg>
        <pc:sldLayoutChg chg="del">
          <pc:chgData name="karen leroyer" userId="6450bb041a70f651" providerId="LiveId" clId="{72DDA847-D9A4-491D-8081-6ECA9EB6F972}" dt="2021-11-11T17:06:09.495" v="25" actId="47"/>
          <pc:sldLayoutMkLst>
            <pc:docMk/>
            <pc:sldMasterMk cId="2189497649" sldId="2147483679"/>
            <pc:sldLayoutMk cId="3184045811" sldId="2147483687"/>
          </pc:sldLayoutMkLst>
        </pc:sldLayoutChg>
        <pc:sldLayoutChg chg="del">
          <pc:chgData name="karen leroyer" userId="6450bb041a70f651" providerId="LiveId" clId="{72DDA847-D9A4-491D-8081-6ECA9EB6F972}" dt="2021-11-11T17:06:09.495" v="25" actId="47"/>
          <pc:sldLayoutMkLst>
            <pc:docMk/>
            <pc:sldMasterMk cId="2189497649" sldId="2147483679"/>
            <pc:sldLayoutMk cId="2638531384" sldId="2147483688"/>
          </pc:sldLayoutMkLst>
        </pc:sldLayoutChg>
        <pc:sldLayoutChg chg="del">
          <pc:chgData name="karen leroyer" userId="6450bb041a70f651" providerId="LiveId" clId="{72DDA847-D9A4-491D-8081-6ECA9EB6F972}" dt="2021-11-11T17:06:09.495" v="25" actId="47"/>
          <pc:sldLayoutMkLst>
            <pc:docMk/>
            <pc:sldMasterMk cId="2189497649" sldId="2147483679"/>
            <pc:sldLayoutMk cId="1491746132" sldId="2147483689"/>
          </pc:sldLayoutMkLst>
        </pc:sldLayoutChg>
        <pc:sldLayoutChg chg="del">
          <pc:chgData name="karen leroyer" userId="6450bb041a70f651" providerId="LiveId" clId="{72DDA847-D9A4-491D-8081-6ECA9EB6F972}" dt="2021-11-11T17:06:09.495" v="25" actId="47"/>
          <pc:sldLayoutMkLst>
            <pc:docMk/>
            <pc:sldMasterMk cId="2189497649" sldId="2147483679"/>
            <pc:sldLayoutMk cId="3732584449" sldId="2147483690"/>
          </pc:sldLayoutMkLst>
        </pc:sldLayoutChg>
        <pc:sldLayoutChg chg="del">
          <pc:chgData name="karen leroyer" userId="6450bb041a70f651" providerId="LiveId" clId="{72DDA847-D9A4-491D-8081-6ECA9EB6F972}" dt="2021-11-11T17:06:09.495" v="25" actId="47"/>
          <pc:sldLayoutMkLst>
            <pc:docMk/>
            <pc:sldMasterMk cId="2189497649" sldId="2147483679"/>
            <pc:sldLayoutMk cId="3808114667" sldId="2147483691"/>
          </pc:sldLayoutMkLst>
        </pc:sldLayoutChg>
        <pc:sldLayoutChg chg="del">
          <pc:chgData name="karen leroyer" userId="6450bb041a70f651" providerId="LiveId" clId="{72DDA847-D9A4-491D-8081-6ECA9EB6F972}" dt="2021-11-11T17:06:09.495" v="25" actId="47"/>
          <pc:sldLayoutMkLst>
            <pc:docMk/>
            <pc:sldMasterMk cId="2189497649" sldId="2147483679"/>
            <pc:sldLayoutMk cId="525781228" sldId="2147483692"/>
          </pc:sldLayoutMkLst>
        </pc:sldLayoutChg>
      </pc:sldMasterChg>
    </pc:docChg>
  </pc:docChgLst>
  <pc:docChgLst>
    <pc:chgData name="Miranowski,Mary,US-Bridgewater" userId="3237aaca-4772-4ea3-aa9a-d3b9c796a7d6" providerId="ADAL" clId="{97A56D21-B2B1-457D-8B0D-F0700C4C0E1C}"/>
    <pc:docChg chg="modSld modNotesMaster modHandout">
      <pc:chgData name="Miranowski,Mary,US-Bridgewater" userId="3237aaca-4772-4ea3-aa9a-d3b9c796a7d6" providerId="ADAL" clId="{97A56D21-B2B1-457D-8B0D-F0700C4C0E1C}" dt="2021-11-23T21:20:50.203" v="19" actId="255"/>
      <pc:docMkLst>
        <pc:docMk/>
      </pc:docMkLst>
      <pc:sldChg chg="addSp modSp mod">
        <pc:chgData name="Miranowski,Mary,US-Bridgewater" userId="3237aaca-4772-4ea3-aa9a-d3b9c796a7d6" providerId="ADAL" clId="{97A56D21-B2B1-457D-8B0D-F0700C4C0E1C}" dt="2021-11-23T21:20:50.203" v="19" actId="255"/>
        <pc:sldMkLst>
          <pc:docMk/>
          <pc:sldMk cId="752470541" sldId="369"/>
        </pc:sldMkLst>
        <pc:spChg chg="add mod">
          <ac:chgData name="Miranowski,Mary,US-Bridgewater" userId="3237aaca-4772-4ea3-aa9a-d3b9c796a7d6" providerId="ADAL" clId="{97A56D21-B2B1-457D-8B0D-F0700C4C0E1C}" dt="2021-11-23T21:20:50.203" v="19" actId="255"/>
          <ac:spMkLst>
            <pc:docMk/>
            <pc:sldMk cId="752470541" sldId="369"/>
            <ac:spMk id="2" creationId="{B123BB44-8084-4558-A000-72D1D3587C46}"/>
          </ac:spMkLst>
        </pc:spChg>
      </pc:sldChg>
      <pc:sldChg chg="modSp">
        <pc:chgData name="Miranowski,Mary,US-Bridgewater" userId="3237aaca-4772-4ea3-aa9a-d3b9c796a7d6" providerId="ADAL" clId="{97A56D21-B2B1-457D-8B0D-F0700C4C0E1C}" dt="2021-11-23T20:49:18.033" v="1"/>
        <pc:sldMkLst>
          <pc:docMk/>
          <pc:sldMk cId="1186966398" sldId="432"/>
        </pc:sldMkLst>
        <pc:graphicFrameChg chg="mod">
          <ac:chgData name="Miranowski,Mary,US-Bridgewater" userId="3237aaca-4772-4ea3-aa9a-d3b9c796a7d6" providerId="ADAL" clId="{97A56D21-B2B1-457D-8B0D-F0700C4C0E1C}" dt="2021-11-23T20:49:18.033" v="1"/>
          <ac:graphicFrameMkLst>
            <pc:docMk/>
            <pc:sldMk cId="1186966398" sldId="432"/>
            <ac:graphicFrameMk id="5" creationId="{436E48D5-DBB9-4EBA-951F-FD8D6E4522C7}"/>
          </ac:graphicFrameMkLst>
        </pc:graphicFrame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717" cy="482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2775" y="0"/>
            <a:ext cx="3170717" cy="482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A099A1-1B83-4196-83EE-8283957DE633}" type="datetimeFigureOut">
              <a:rPr lang="en-US" smtClean="0"/>
              <a:t>11/23/2021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145"/>
            <a:ext cx="3170717" cy="48205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2775" y="9119145"/>
            <a:ext cx="3170717" cy="48205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870C43-0DCD-4EE6-9405-A1D2EC2F8F9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87903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8" y="0"/>
            <a:ext cx="3169920" cy="4817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8CB250-DCA8-490E-A48F-755509A2DC1B}" type="datetimeFigureOut">
              <a:rPr lang="en-US" smtClean="0"/>
              <a:t>11/23/2021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1" y="4620578"/>
            <a:ext cx="5852160" cy="378047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8" y="9119474"/>
            <a:ext cx="3169920" cy="4817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5AD141-247F-415F-BBE3-EA60E21A52E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39379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06934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62C166B-4663-4844-AEB9-CEDD345BD8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92039B-671D-4C55-A388-A24CC74FC5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9C05F3-3943-40EA-8C0F-C9D4BFF3D8A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86C78B-68E7-4E74-AF6A-05025CBF96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69475A-DAC7-456A-90A2-CCAF8FB2E3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DBEADA-4632-41FD-897B-3643C835DA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678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estlemedicalhub.com/sites/site.prod.nestlemedicalhub.com/files/2019-07/PDSA-Templates.pdf" TargetMode="External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estlemedicalhub.com/sites/site.prod.nestlemedicalhub.com/files/2019-07/PDSA-Templates.pdf" TargetMode="Externa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estlemedicalhub.com/sites/site.prod.nestlemedicalhub.com/files/2019-07/PDSA-Templates.pdf" TargetMode="Externa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estlemedicalhub.com/sites/site.prod.nestlemedicalhub.com/files/2019-07/PDSA-Templates.pdf" TargetMode="External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estlemedicalhub.com/sites/site.prod.nestlemedicalhub.com/files/2019-07/PDSA-Templates.pdf" TargetMode="External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4" descr="Graphical user interface, text, application, chat or text message&#10;&#10;Description automatically generated">
            <a:extLst>
              <a:ext uri="{FF2B5EF4-FFF2-40B4-BE49-F238E27FC236}">
                <a16:creationId xmlns:a16="http://schemas.microsoft.com/office/drawing/2014/main" id="{64B3D455-BC94-4ADA-8EEF-65A0DA3792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1337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018BD7AD-D647-4D84-82AA-F98DFF50FB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6647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CFFEA0FE-5FD5-48EE-B82D-64E5737F96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9741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3C6B2220-98E1-4B19-830C-AB06B07AD8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7332"/>
            <a:ext cx="12192000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1C7F4C4-ECE2-4969-9258-1C65B8A57A3D}"/>
              </a:ext>
            </a:extLst>
          </p:cNvPr>
          <p:cNvSpPr txBox="1"/>
          <p:nvPr/>
        </p:nvSpPr>
        <p:spPr>
          <a:xfrm>
            <a:off x="1625600" y="2883173"/>
            <a:ext cx="18090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Enter text here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F72BA9A-A0BF-4D66-B219-70AB9145649E}"/>
              </a:ext>
            </a:extLst>
          </p:cNvPr>
          <p:cNvSpPr txBox="1"/>
          <p:nvPr/>
        </p:nvSpPr>
        <p:spPr>
          <a:xfrm>
            <a:off x="5368314" y="2896442"/>
            <a:ext cx="18090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Enter text here</a:t>
            </a:r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436E48D5-DBB9-4EBA-951F-FD8D6E4522C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51270457"/>
              </p:ext>
            </p:extLst>
          </p:nvPr>
        </p:nvGraphicFramePr>
        <p:xfrm>
          <a:off x="552450" y="3181273"/>
          <a:ext cx="11245850" cy="2324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3" imgW="11258658" imgH="2333670" progId="Excel.Sheet.12">
                  <p:embed/>
                </p:oleObj>
              </mc:Choice>
              <mc:Fallback>
                <p:oleObj name="Worksheet" r:id="rId3" imgW="11258658" imgH="2333670" progId="Excel.Sheet.12">
                  <p:embed/>
                  <p:pic>
                    <p:nvPicPr>
                      <p:cNvPr id="5" name="Object 4">
                        <a:extLst>
                          <a:ext uri="{FF2B5EF4-FFF2-40B4-BE49-F238E27FC236}">
                            <a16:creationId xmlns:a16="http://schemas.microsoft.com/office/drawing/2014/main" id="{436E48D5-DBB9-4EBA-951F-FD8D6E4522C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52450" y="3181273"/>
                        <a:ext cx="11245850" cy="2324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86966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able&#10;&#10;Description automatically generated">
            <a:extLst>
              <a:ext uri="{FF2B5EF4-FFF2-40B4-BE49-F238E27FC236}">
                <a16:creationId xmlns:a16="http://schemas.microsoft.com/office/drawing/2014/main" id="{96A82E6F-1B16-452A-BBA5-70FDD673EA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aphicFrame>
        <p:nvGraphicFramePr>
          <p:cNvPr id="4" name="Table 11">
            <a:extLst>
              <a:ext uri="{FF2B5EF4-FFF2-40B4-BE49-F238E27FC236}">
                <a16:creationId xmlns:a16="http://schemas.microsoft.com/office/drawing/2014/main" id="{11C749DE-FE72-472D-AC9C-B320B051733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1756839"/>
              </p:ext>
            </p:extLst>
          </p:nvPr>
        </p:nvGraphicFramePr>
        <p:xfrm>
          <a:off x="760815" y="4315523"/>
          <a:ext cx="10714973" cy="1182029"/>
        </p:xfrm>
        <a:graphic>
          <a:graphicData uri="http://schemas.openxmlformats.org/drawingml/2006/table">
            <a:tbl>
              <a:tblPr firstRow="1" bandRow="1">
                <a:tableStyleId>{72833802-FEF1-4C79-8D5D-14CF1EAF98D9}</a:tableStyleId>
              </a:tblPr>
              <a:tblGrid>
                <a:gridCol w="1537520">
                  <a:extLst>
                    <a:ext uri="{9D8B030D-6E8A-4147-A177-3AD203B41FA5}">
                      <a16:colId xmlns:a16="http://schemas.microsoft.com/office/drawing/2014/main" val="1783381684"/>
                    </a:ext>
                  </a:extLst>
                </a:gridCol>
                <a:gridCol w="1572322">
                  <a:extLst>
                    <a:ext uri="{9D8B030D-6E8A-4147-A177-3AD203B41FA5}">
                      <a16:colId xmlns:a16="http://schemas.microsoft.com/office/drawing/2014/main" val="2162553363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val="1768672100"/>
                    </a:ext>
                  </a:extLst>
                </a:gridCol>
                <a:gridCol w="1795347">
                  <a:extLst>
                    <a:ext uri="{9D8B030D-6E8A-4147-A177-3AD203B41FA5}">
                      <a16:colId xmlns:a16="http://schemas.microsoft.com/office/drawing/2014/main" val="868445605"/>
                    </a:ext>
                  </a:extLst>
                </a:gridCol>
                <a:gridCol w="1616926">
                  <a:extLst>
                    <a:ext uri="{9D8B030D-6E8A-4147-A177-3AD203B41FA5}">
                      <a16:colId xmlns:a16="http://schemas.microsoft.com/office/drawing/2014/main" val="3307170143"/>
                    </a:ext>
                  </a:extLst>
                </a:gridCol>
                <a:gridCol w="1906858">
                  <a:extLst>
                    <a:ext uri="{9D8B030D-6E8A-4147-A177-3AD203B41FA5}">
                      <a16:colId xmlns:a16="http://schemas.microsoft.com/office/drawing/2014/main" val="2555134473"/>
                    </a:ext>
                  </a:extLst>
                </a:gridCol>
              </a:tblGrid>
              <a:tr h="118202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27756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79323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hart, line chart&#10;&#10;Description automatically generated">
            <a:extLst>
              <a:ext uri="{FF2B5EF4-FFF2-40B4-BE49-F238E27FC236}">
                <a16:creationId xmlns:a16="http://schemas.microsoft.com/office/drawing/2014/main" id="{DDFEAA99-2ED0-4358-85C7-8044020BC5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488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70718D56-2461-4463-B372-98E330CAFD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21DC6F3-DFB5-4076-9791-FE5B508A0FB1}"/>
              </a:ext>
            </a:extLst>
          </p:cNvPr>
          <p:cNvSpPr txBox="1"/>
          <p:nvPr/>
        </p:nvSpPr>
        <p:spPr>
          <a:xfrm>
            <a:off x="3055620" y="6246653"/>
            <a:ext cx="6309360" cy="274320"/>
          </a:xfrm>
          <a:prstGeom prst="rect">
            <a:avLst/>
          </a:prstGeom>
          <a:solidFill>
            <a:srgbClr val="F5972C"/>
          </a:solidFill>
        </p:spPr>
        <p:txBody>
          <a:bodyPr wrap="square" tIns="45720" bIns="4572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Click </a:t>
            </a:r>
            <a:r>
              <a:rPr kumimoji="0" lang="pt-BR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hlinkClick r:id="rId3" tooltip="her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here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 to access a Dashboard Report template in LEARN</a:t>
            </a:r>
          </a:p>
        </p:txBody>
      </p:sp>
    </p:spTree>
    <p:extLst>
      <p:ext uri="{BB962C8B-B14F-4D97-AF65-F5344CB8AC3E}">
        <p14:creationId xmlns:p14="http://schemas.microsoft.com/office/powerpoint/2010/main" val="1948760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Website&#10;&#10;Description automatically generated with low confidence">
            <a:extLst>
              <a:ext uri="{FF2B5EF4-FFF2-40B4-BE49-F238E27FC236}">
                <a16:creationId xmlns:a16="http://schemas.microsoft.com/office/drawing/2014/main" id="{4C7C5178-FDEC-4E3F-AD0A-C2D53A69A5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123BB44-8084-4558-A000-72D1D3587C46}"/>
              </a:ext>
            </a:extLst>
          </p:cNvPr>
          <p:cNvSpPr txBox="1"/>
          <p:nvPr/>
        </p:nvSpPr>
        <p:spPr>
          <a:xfrm>
            <a:off x="3117669" y="6488668"/>
            <a:ext cx="26386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©2020 Nestlé</a:t>
            </a:r>
          </a:p>
        </p:txBody>
      </p:sp>
    </p:spTree>
    <p:extLst>
      <p:ext uri="{BB962C8B-B14F-4D97-AF65-F5344CB8AC3E}">
        <p14:creationId xmlns:p14="http://schemas.microsoft.com/office/powerpoint/2010/main" val="752470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raphical user interface, text, application, Word&#10;&#10;Description automatically generated">
            <a:extLst>
              <a:ext uri="{FF2B5EF4-FFF2-40B4-BE49-F238E27FC236}">
                <a16:creationId xmlns:a16="http://schemas.microsoft.com/office/drawing/2014/main" id="{ED1E47E9-8C4C-4F01-95E2-C78FA01B33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9331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044EB585-2BE5-4245-AC30-45F55FADA4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3425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EE06A5F7-C826-4953-A7C1-27EC8B2E5B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2302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9515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ext, table&#10;&#10;Description automatically generated">
            <a:extLst>
              <a:ext uri="{FF2B5EF4-FFF2-40B4-BE49-F238E27FC236}">
                <a16:creationId xmlns:a16="http://schemas.microsoft.com/office/drawing/2014/main" id="{0D66EE63-FD16-4DAD-BA3D-C13E0FB18F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77477D3-5190-40AF-8FAC-7ACEC396A717}"/>
              </a:ext>
            </a:extLst>
          </p:cNvPr>
          <p:cNvSpPr txBox="1"/>
          <p:nvPr/>
        </p:nvSpPr>
        <p:spPr>
          <a:xfrm>
            <a:off x="1814967" y="5991053"/>
            <a:ext cx="9014847" cy="307777"/>
          </a:xfrm>
          <a:prstGeom prst="rect">
            <a:avLst/>
          </a:prstGeom>
          <a:solidFill>
            <a:srgbClr val="F5972C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Click </a:t>
            </a:r>
            <a:r>
              <a:rPr kumimoji="0" lang="pt-BR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hlinkClick r:id="rId3" tooltip="here"/>
              </a:rPr>
              <a:t>here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 to access an AIM Statement template form in LEARN</a:t>
            </a:r>
          </a:p>
        </p:txBody>
      </p:sp>
    </p:spTree>
    <p:extLst>
      <p:ext uri="{BB962C8B-B14F-4D97-AF65-F5344CB8AC3E}">
        <p14:creationId xmlns:p14="http://schemas.microsoft.com/office/powerpoint/2010/main" val="3613261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able&#10;&#10;Description automatically generated">
            <a:extLst>
              <a:ext uri="{FF2B5EF4-FFF2-40B4-BE49-F238E27FC236}">
                <a16:creationId xmlns:a16="http://schemas.microsoft.com/office/drawing/2014/main" id="{4B33D1D0-4E2B-4C45-B09E-478A8576BD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540CA85-F231-4553-B6C2-DCA4B24B21F0}"/>
              </a:ext>
            </a:extLst>
          </p:cNvPr>
          <p:cNvSpPr txBox="1"/>
          <p:nvPr/>
        </p:nvSpPr>
        <p:spPr>
          <a:xfrm>
            <a:off x="2476500" y="2425700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Enter text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738B991-F72B-4FDA-AD8F-BF490BEBCAFE}"/>
              </a:ext>
            </a:extLst>
          </p:cNvPr>
          <p:cNvSpPr txBox="1"/>
          <p:nvPr/>
        </p:nvSpPr>
        <p:spPr>
          <a:xfrm>
            <a:off x="2476500" y="2795032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Enter text here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6F4A92E-286F-442B-BCDD-49D172488186}"/>
              </a:ext>
            </a:extLst>
          </p:cNvPr>
          <p:cNvSpPr txBox="1"/>
          <p:nvPr/>
        </p:nvSpPr>
        <p:spPr>
          <a:xfrm>
            <a:off x="2476500" y="3133315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Enter text here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FC5F87A-2535-47B0-8C1A-370C2332D7DF}"/>
              </a:ext>
            </a:extLst>
          </p:cNvPr>
          <p:cNvSpPr txBox="1"/>
          <p:nvPr/>
        </p:nvSpPr>
        <p:spPr>
          <a:xfrm>
            <a:off x="2476500" y="3542441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Enter text here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A11523C-C051-4B9F-A19F-80A27E09067A}"/>
              </a:ext>
            </a:extLst>
          </p:cNvPr>
          <p:cNvSpPr txBox="1"/>
          <p:nvPr/>
        </p:nvSpPr>
        <p:spPr>
          <a:xfrm>
            <a:off x="2476500" y="3911773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Enter text here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B6960D8-7561-4D69-B130-1B07A102F958}"/>
              </a:ext>
            </a:extLst>
          </p:cNvPr>
          <p:cNvSpPr txBox="1"/>
          <p:nvPr/>
        </p:nvSpPr>
        <p:spPr>
          <a:xfrm>
            <a:off x="2476500" y="4650437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Enter text here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DC79282-597C-43D1-9E5B-658FCAC9195C}"/>
              </a:ext>
            </a:extLst>
          </p:cNvPr>
          <p:cNvSpPr txBox="1"/>
          <p:nvPr/>
        </p:nvSpPr>
        <p:spPr>
          <a:xfrm>
            <a:off x="2476500" y="5058978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Enter text here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D634503-D6C5-4F11-96D1-EE4C4B7B902B}"/>
              </a:ext>
            </a:extLst>
          </p:cNvPr>
          <p:cNvSpPr txBox="1"/>
          <p:nvPr/>
        </p:nvSpPr>
        <p:spPr>
          <a:xfrm>
            <a:off x="2476500" y="5397261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Enter text here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1C978D2-B9CB-4569-9CCB-5B9588A28FB7}"/>
              </a:ext>
            </a:extLst>
          </p:cNvPr>
          <p:cNvSpPr txBox="1"/>
          <p:nvPr/>
        </p:nvSpPr>
        <p:spPr>
          <a:xfrm>
            <a:off x="2476500" y="5676846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Enter text here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77C59A4-C14E-4D67-99B9-BF4D013330AA}"/>
              </a:ext>
            </a:extLst>
          </p:cNvPr>
          <p:cNvSpPr txBox="1"/>
          <p:nvPr/>
        </p:nvSpPr>
        <p:spPr>
          <a:xfrm>
            <a:off x="1814967" y="6029153"/>
            <a:ext cx="9014847" cy="307777"/>
          </a:xfrm>
          <a:prstGeom prst="rect">
            <a:avLst/>
          </a:prstGeom>
          <a:solidFill>
            <a:srgbClr val="F5972C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Click </a:t>
            </a:r>
            <a:r>
              <a:rPr kumimoji="0" lang="pt-BR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hlinkClick r:id="rId3" tooltip="here"/>
              </a:rPr>
              <a:t>here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 to access an AIM Statement template form in LEARN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20EF461-8928-47AE-A3A9-61312E84A727}"/>
              </a:ext>
            </a:extLst>
          </p:cNvPr>
          <p:cNvSpPr txBox="1"/>
          <p:nvPr/>
        </p:nvSpPr>
        <p:spPr>
          <a:xfrm>
            <a:off x="2461635" y="4276042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Enter text here</a:t>
            </a:r>
          </a:p>
        </p:txBody>
      </p:sp>
    </p:spTree>
    <p:extLst>
      <p:ext uri="{BB962C8B-B14F-4D97-AF65-F5344CB8AC3E}">
        <p14:creationId xmlns:p14="http://schemas.microsoft.com/office/powerpoint/2010/main" val="2846284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imeline&#10;&#10;Description automatically generated with low confidence">
            <a:extLst>
              <a:ext uri="{FF2B5EF4-FFF2-40B4-BE49-F238E27FC236}">
                <a16:creationId xmlns:a16="http://schemas.microsoft.com/office/drawing/2014/main" id="{9D612924-644E-4617-9D82-4156F3C20B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8D0EDA0-2536-475D-A4BD-6B4C961FA927}"/>
              </a:ext>
            </a:extLst>
          </p:cNvPr>
          <p:cNvSpPr txBox="1"/>
          <p:nvPr/>
        </p:nvSpPr>
        <p:spPr>
          <a:xfrm>
            <a:off x="939800" y="5770253"/>
            <a:ext cx="10312400" cy="369332"/>
          </a:xfrm>
          <a:prstGeom prst="rect">
            <a:avLst/>
          </a:prstGeom>
          <a:solidFill>
            <a:srgbClr val="F5972C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Click </a:t>
            </a:r>
            <a:r>
              <a:rPr kumimoji="0" lang="pt-BR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hlinkClick r:id="rId3" tooltip="her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here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 to access a Cause and Effect template form in LEARN</a:t>
            </a:r>
          </a:p>
        </p:txBody>
      </p:sp>
    </p:spTree>
    <p:extLst>
      <p:ext uri="{BB962C8B-B14F-4D97-AF65-F5344CB8AC3E}">
        <p14:creationId xmlns:p14="http://schemas.microsoft.com/office/powerpoint/2010/main" val="1231615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diagram&#10;&#10;Description automatically generated">
            <a:extLst>
              <a:ext uri="{FF2B5EF4-FFF2-40B4-BE49-F238E27FC236}">
                <a16:creationId xmlns:a16="http://schemas.microsoft.com/office/drawing/2014/main" id="{126C578C-4CE6-4282-BA9A-7DF141816D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aphicFrame>
        <p:nvGraphicFramePr>
          <p:cNvPr id="4" name="Table 11">
            <a:extLst>
              <a:ext uri="{FF2B5EF4-FFF2-40B4-BE49-F238E27FC236}">
                <a16:creationId xmlns:a16="http://schemas.microsoft.com/office/drawing/2014/main" id="{75F82E6C-38AC-460A-93A7-4D51697E40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8014885"/>
              </p:ext>
            </p:extLst>
          </p:nvPr>
        </p:nvGraphicFramePr>
        <p:xfrm>
          <a:off x="960352" y="2309352"/>
          <a:ext cx="7611318" cy="758283"/>
        </p:xfrm>
        <a:graphic>
          <a:graphicData uri="http://schemas.openxmlformats.org/drawingml/2006/table">
            <a:tbl>
              <a:tblPr firstRow="1" bandRow="1">
                <a:tableStyleId>{72833802-FEF1-4C79-8D5D-14CF1EAF98D9}</a:tableStyleId>
              </a:tblPr>
              <a:tblGrid>
                <a:gridCol w="2537106">
                  <a:extLst>
                    <a:ext uri="{9D8B030D-6E8A-4147-A177-3AD203B41FA5}">
                      <a16:colId xmlns:a16="http://schemas.microsoft.com/office/drawing/2014/main" val="1783381684"/>
                    </a:ext>
                  </a:extLst>
                </a:gridCol>
                <a:gridCol w="2537106">
                  <a:extLst>
                    <a:ext uri="{9D8B030D-6E8A-4147-A177-3AD203B41FA5}">
                      <a16:colId xmlns:a16="http://schemas.microsoft.com/office/drawing/2014/main" val="2162553363"/>
                    </a:ext>
                  </a:extLst>
                </a:gridCol>
                <a:gridCol w="2537106">
                  <a:extLst>
                    <a:ext uri="{9D8B030D-6E8A-4147-A177-3AD203B41FA5}">
                      <a16:colId xmlns:a16="http://schemas.microsoft.com/office/drawing/2014/main" val="1768672100"/>
                    </a:ext>
                  </a:extLst>
                </a:gridCol>
              </a:tblGrid>
              <a:tr h="75828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2775647"/>
                  </a:ext>
                </a:extLst>
              </a:tr>
            </a:tbl>
          </a:graphicData>
        </a:graphic>
      </p:graphicFrame>
      <p:graphicFrame>
        <p:nvGraphicFramePr>
          <p:cNvPr id="5" name="Table 11">
            <a:extLst>
              <a:ext uri="{FF2B5EF4-FFF2-40B4-BE49-F238E27FC236}">
                <a16:creationId xmlns:a16="http://schemas.microsoft.com/office/drawing/2014/main" id="{E31D61AA-F9B2-4361-9C3D-A2A43FB846C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9910047"/>
              </p:ext>
            </p:extLst>
          </p:nvPr>
        </p:nvGraphicFramePr>
        <p:xfrm>
          <a:off x="960352" y="4502425"/>
          <a:ext cx="7611318" cy="758283"/>
        </p:xfrm>
        <a:graphic>
          <a:graphicData uri="http://schemas.openxmlformats.org/drawingml/2006/table">
            <a:tbl>
              <a:tblPr firstRow="1" bandRow="1">
                <a:tableStyleId>{72833802-FEF1-4C79-8D5D-14CF1EAF98D9}</a:tableStyleId>
              </a:tblPr>
              <a:tblGrid>
                <a:gridCol w="2537106">
                  <a:extLst>
                    <a:ext uri="{9D8B030D-6E8A-4147-A177-3AD203B41FA5}">
                      <a16:colId xmlns:a16="http://schemas.microsoft.com/office/drawing/2014/main" val="1783381684"/>
                    </a:ext>
                  </a:extLst>
                </a:gridCol>
                <a:gridCol w="2537106">
                  <a:extLst>
                    <a:ext uri="{9D8B030D-6E8A-4147-A177-3AD203B41FA5}">
                      <a16:colId xmlns:a16="http://schemas.microsoft.com/office/drawing/2014/main" val="2162553363"/>
                    </a:ext>
                  </a:extLst>
                </a:gridCol>
                <a:gridCol w="2537106">
                  <a:extLst>
                    <a:ext uri="{9D8B030D-6E8A-4147-A177-3AD203B41FA5}">
                      <a16:colId xmlns:a16="http://schemas.microsoft.com/office/drawing/2014/main" val="1768672100"/>
                    </a:ext>
                  </a:extLst>
                </a:gridCol>
              </a:tblGrid>
              <a:tr h="75828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2775647"/>
                  </a:ext>
                </a:extLst>
              </a:tr>
            </a:tbl>
          </a:graphicData>
        </a:graphic>
      </p:graphicFrame>
      <p:graphicFrame>
        <p:nvGraphicFramePr>
          <p:cNvPr id="6" name="Table 11">
            <a:extLst>
              <a:ext uri="{FF2B5EF4-FFF2-40B4-BE49-F238E27FC236}">
                <a16:creationId xmlns:a16="http://schemas.microsoft.com/office/drawing/2014/main" id="{7D334FB8-5127-45FF-9C1A-FAB5B33A44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9296499"/>
              </p:ext>
            </p:extLst>
          </p:nvPr>
        </p:nvGraphicFramePr>
        <p:xfrm>
          <a:off x="952500" y="2321414"/>
          <a:ext cx="7619169" cy="749273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2539723">
                  <a:extLst>
                    <a:ext uri="{9D8B030D-6E8A-4147-A177-3AD203B41FA5}">
                      <a16:colId xmlns:a16="http://schemas.microsoft.com/office/drawing/2014/main" val="3047358003"/>
                    </a:ext>
                  </a:extLst>
                </a:gridCol>
                <a:gridCol w="2539723">
                  <a:extLst>
                    <a:ext uri="{9D8B030D-6E8A-4147-A177-3AD203B41FA5}">
                      <a16:colId xmlns:a16="http://schemas.microsoft.com/office/drawing/2014/main" val="3879561927"/>
                    </a:ext>
                  </a:extLst>
                </a:gridCol>
                <a:gridCol w="2539723">
                  <a:extLst>
                    <a:ext uri="{9D8B030D-6E8A-4147-A177-3AD203B41FA5}">
                      <a16:colId xmlns:a16="http://schemas.microsoft.com/office/drawing/2014/main" val="4079509032"/>
                    </a:ext>
                  </a:extLst>
                </a:gridCol>
              </a:tblGrid>
              <a:tr h="749273">
                <a:tc>
                  <a:txBody>
                    <a:bodyPr/>
                    <a:lstStyle/>
                    <a:p>
                      <a:endParaRPr lang="en-US" sz="12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9630300"/>
                  </a:ext>
                </a:extLst>
              </a:tr>
            </a:tbl>
          </a:graphicData>
        </a:graphic>
      </p:graphicFrame>
      <p:graphicFrame>
        <p:nvGraphicFramePr>
          <p:cNvPr id="7" name="Table 11">
            <a:extLst>
              <a:ext uri="{FF2B5EF4-FFF2-40B4-BE49-F238E27FC236}">
                <a16:creationId xmlns:a16="http://schemas.microsoft.com/office/drawing/2014/main" id="{8297466B-1273-43A3-AF9D-DE662EF95FC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5686447"/>
              </p:ext>
            </p:extLst>
          </p:nvPr>
        </p:nvGraphicFramePr>
        <p:xfrm>
          <a:off x="952497" y="4506329"/>
          <a:ext cx="7619169" cy="749273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2539723">
                  <a:extLst>
                    <a:ext uri="{9D8B030D-6E8A-4147-A177-3AD203B41FA5}">
                      <a16:colId xmlns:a16="http://schemas.microsoft.com/office/drawing/2014/main" val="3047358003"/>
                    </a:ext>
                  </a:extLst>
                </a:gridCol>
                <a:gridCol w="2539723">
                  <a:extLst>
                    <a:ext uri="{9D8B030D-6E8A-4147-A177-3AD203B41FA5}">
                      <a16:colId xmlns:a16="http://schemas.microsoft.com/office/drawing/2014/main" val="3879561927"/>
                    </a:ext>
                  </a:extLst>
                </a:gridCol>
                <a:gridCol w="2539723">
                  <a:extLst>
                    <a:ext uri="{9D8B030D-6E8A-4147-A177-3AD203B41FA5}">
                      <a16:colId xmlns:a16="http://schemas.microsoft.com/office/drawing/2014/main" val="4079509032"/>
                    </a:ext>
                  </a:extLst>
                </a:gridCol>
              </a:tblGrid>
              <a:tr h="749273">
                <a:tc>
                  <a:txBody>
                    <a:bodyPr/>
                    <a:lstStyle/>
                    <a:p>
                      <a:endParaRPr lang="en-US" sz="12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9630300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A97B0F7D-545C-4B69-8CE7-E75A141A40D2}"/>
              </a:ext>
            </a:extLst>
          </p:cNvPr>
          <p:cNvSpPr txBox="1"/>
          <p:nvPr/>
        </p:nvSpPr>
        <p:spPr>
          <a:xfrm>
            <a:off x="939800" y="5859153"/>
            <a:ext cx="10312400" cy="369332"/>
          </a:xfrm>
          <a:prstGeom prst="rect">
            <a:avLst/>
          </a:prstGeom>
          <a:solidFill>
            <a:srgbClr val="F5972C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Click </a:t>
            </a:r>
            <a:r>
              <a:rPr kumimoji="0" lang="pt-BR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hlinkClick r:id="rId3" tooltip="her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here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to access a Cause and Effect template form in LEARN</a:t>
            </a:r>
          </a:p>
        </p:txBody>
      </p:sp>
    </p:spTree>
    <p:extLst>
      <p:ext uri="{BB962C8B-B14F-4D97-AF65-F5344CB8AC3E}">
        <p14:creationId xmlns:p14="http://schemas.microsoft.com/office/powerpoint/2010/main" val="2379530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DBB3AB8A-176C-4069-BE66-4B4727594B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0325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EF86F72E067084BBE434FFC623278ED" ma:contentTypeVersion="13" ma:contentTypeDescription="Create a new document." ma:contentTypeScope="" ma:versionID="670aaa671dac5a7a5fadecb9128db263">
  <xsd:schema xmlns:xsd="http://www.w3.org/2001/XMLSchema" xmlns:xs="http://www.w3.org/2001/XMLSchema" xmlns:p="http://schemas.microsoft.com/office/2006/metadata/properties" xmlns:ns3="15e556da-eb9d-4c09-8960-b08371f8101b" xmlns:ns4="b647a932-5209-4130-91ba-621162d95040" targetNamespace="http://schemas.microsoft.com/office/2006/metadata/properties" ma:root="true" ma:fieldsID="1e6a370e813f3f17732731d0b2606b6a" ns3:_="" ns4:_="">
    <xsd:import namespace="15e556da-eb9d-4c09-8960-b08371f8101b"/>
    <xsd:import namespace="b647a932-5209-4130-91ba-621162d95040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EventHashCode" minOccurs="0"/>
                <xsd:element ref="ns3:MediaServiceGenerationTime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5e556da-eb9d-4c09-8960-b08371f8101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647a932-5209-4130-91ba-621162d95040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8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F89AA38-2527-44B7-A8AA-3E205EAC24D0}">
  <ds:schemaRefs>
    <ds:schemaRef ds:uri="15e556da-eb9d-4c09-8960-b08371f8101b"/>
    <ds:schemaRef ds:uri="http://www.w3.org/XML/1998/namespace"/>
    <ds:schemaRef ds:uri="http://purl.org/dc/elements/1.1/"/>
    <ds:schemaRef ds:uri="http://schemas.openxmlformats.org/package/2006/metadata/core-properties"/>
    <ds:schemaRef ds:uri="b647a932-5209-4130-91ba-621162d95040"/>
    <ds:schemaRef ds:uri="http://schemas.microsoft.com/office/2006/documentManagement/types"/>
    <ds:schemaRef ds:uri="http://purl.org/dc/terms/"/>
    <ds:schemaRef ds:uri="http://schemas.microsoft.com/office/2006/metadata/properties"/>
    <ds:schemaRef ds:uri="http://schemas.microsoft.com/office/infopath/2007/PartnerControl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F83FCC21-2B49-4CB6-8D95-43FEAC163B6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5E8BCA4-D6D7-44E1-81BE-3A7DF33E652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5e556da-eb9d-4c09-8960-b08371f8101b"/>
    <ds:schemaRef ds:uri="b647a932-5209-4130-91ba-621162d9504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9350</TotalTime>
  <Words>95</Words>
  <Application>Microsoft Office PowerPoint</Application>
  <PresentationFormat>Widescreen</PresentationFormat>
  <Paragraphs>18</Paragraphs>
  <Slides>16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Custom Design</vt:lpstr>
      <vt:lpstr>Worksheet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Carlos Vallenilla</dc:creator>
  <cp:lastModifiedBy>Miranowski,Mary,US-Bridgewater</cp:lastModifiedBy>
  <cp:revision>491</cp:revision>
  <cp:lastPrinted>2018-04-25T08:34:06Z</cp:lastPrinted>
  <dcterms:created xsi:type="dcterms:W3CDTF">2018-04-12T00:35:48Z</dcterms:created>
  <dcterms:modified xsi:type="dcterms:W3CDTF">2021-11-23T21:20:55Z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1ada0a2f-b917-4d51-b0d0-d418a10c8b23_Enabled">
    <vt:lpwstr>True</vt:lpwstr>
  </property>
  <property fmtid="{D5CDD505-2E9C-101B-9397-08002B2CF9AE}" pid="3" name="MSIP_Label_1ada0a2f-b917-4d51-b0d0-d418a10c8b23_SiteId">
    <vt:lpwstr>12a3af23-a769-4654-847f-958f3d479f4a</vt:lpwstr>
  </property>
  <property fmtid="{D5CDD505-2E9C-101B-9397-08002B2CF9AE}" pid="4" name="MSIP_Label_1ada0a2f-b917-4d51-b0d0-d418a10c8b23_SetDate">
    <vt:lpwstr>2019-01-09T13:58:33.6793304Z</vt:lpwstr>
  </property>
  <property fmtid="{D5CDD505-2E9C-101B-9397-08002B2CF9AE}" pid="5" name="MSIP_Label_1ada0a2f-b917-4d51-b0d0-d418a10c8b23_Name">
    <vt:lpwstr>General Use</vt:lpwstr>
  </property>
  <property fmtid="{D5CDD505-2E9C-101B-9397-08002B2CF9AE}" pid="6" name="MSIP_Label_1ada0a2f-b917-4d51-b0d0-d418a10c8b23_Extended_MSFT_Method">
    <vt:lpwstr>Automatic</vt:lpwstr>
  </property>
  <property fmtid="{D5CDD505-2E9C-101B-9397-08002B2CF9AE}" pid="7" name="Sensitivity">
    <vt:lpwstr>General Use</vt:lpwstr>
  </property>
  <property fmtid="{D5CDD505-2E9C-101B-9397-08002B2CF9AE}" pid="8" name="ContentTypeId">
    <vt:lpwstr>0x010100EEF86F72E067084BBE434FFC623278ED</vt:lpwstr>
  </property>
  <property fmtid="{D5CDD505-2E9C-101B-9397-08002B2CF9AE}" pid="9" name="_dlc_DocIdItemGuid">
    <vt:lpwstr>e03589d9-c5cd-47a1-ab5a-de251e490c7f</vt:lpwstr>
  </property>
</Properties>
</file>