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06" r:id="rId4"/>
  </p:sldMasterIdLst>
  <p:notesMasterIdLst>
    <p:notesMasterId r:id="rId25"/>
  </p:notesMasterIdLst>
  <p:handoutMasterIdLst>
    <p:handoutMasterId r:id="rId26"/>
  </p:handoutMasterIdLst>
  <p:sldIdLst>
    <p:sldId id="403" r:id="rId5"/>
    <p:sldId id="404" r:id="rId6"/>
    <p:sldId id="405" r:id="rId7"/>
    <p:sldId id="431" r:id="rId8"/>
    <p:sldId id="433" r:id="rId9"/>
    <p:sldId id="434" r:id="rId10"/>
    <p:sldId id="435" r:id="rId11"/>
    <p:sldId id="436" r:id="rId12"/>
    <p:sldId id="438" r:id="rId13"/>
    <p:sldId id="445" r:id="rId14"/>
    <p:sldId id="446" r:id="rId15"/>
    <p:sldId id="447" r:id="rId16"/>
    <p:sldId id="448" r:id="rId17"/>
    <p:sldId id="449" r:id="rId18"/>
    <p:sldId id="451" r:id="rId19"/>
    <p:sldId id="452" r:id="rId20"/>
    <p:sldId id="453" r:id="rId21"/>
    <p:sldId id="464" r:id="rId22"/>
    <p:sldId id="458" r:id="rId23"/>
    <p:sldId id="422" r:id="rId24"/>
  </p:sldIdLst>
  <p:sldSz cx="12192000" cy="6858000"/>
  <p:notesSz cx="7102475" cy="93884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57" userDrawn="1">
          <p15:clr>
            <a:srgbClr val="A4A3A4"/>
          </p15:clr>
        </p15:guide>
        <p15:guide id="2" pos="2237"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len,Francine,BUFFALO GROVE,Nutrition" initials="FA" lastIdx="4" clrIdx="0"/>
  <p:cmAuthor id="1" name="Siegel,Carol,FLORHAM PARK,Medical Affairs" initials="CS" lastIdx="12" clrIdx="1"/>
  <p:cmAuthor id="2" name="Gyan Rai" initials="GR" lastIdx="2" clrIdx="2"/>
  <p:cmAuthor id="3" name="Mary Miranowski" initials="MM" lastIdx="8" clrIdx="3"/>
  <p:cmAuthor id="4" name="Steele,Sally,BUFFALO GROVE,HealthCare Nutrition" initials="SS" lastIdx="4" clrIdx="4"/>
  <p:cmAuthor id="5" name="Marcy Stroman" initials="MS" lastIdx="11" clrIdx="5">
    <p:extLst>
      <p:ext uri="{19B8F6BF-5375-455C-9EA6-DF929625EA0E}">
        <p15:presenceInfo xmlns:p15="http://schemas.microsoft.com/office/powerpoint/2012/main" userId="4806b1a01fc0cee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3859A"/>
    <a:srgbClr val="9A4B7D"/>
    <a:srgbClr val="93CDDD"/>
    <a:srgbClr val="F0FAFC"/>
    <a:srgbClr val="0D77C6"/>
    <a:srgbClr val="00647D"/>
    <a:srgbClr val="84AF68"/>
    <a:srgbClr val="922C8E"/>
    <a:srgbClr val="003366"/>
    <a:srgbClr val="F5972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2FB48A-352D-4390-A606-0C1B47D5E2B3}" v="1" dt="2021-11-23T21:22:12.560"/>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89" autoAdjust="0"/>
    <p:restoredTop sz="93592" autoAdjust="0"/>
  </p:normalViewPr>
  <p:slideViewPr>
    <p:cSldViewPr snapToGrid="0">
      <p:cViewPr varScale="1">
        <p:scale>
          <a:sx n="103" d="100"/>
          <a:sy n="103" d="100"/>
        </p:scale>
        <p:origin x="720" y="10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howGuides="1">
      <p:cViewPr varScale="1">
        <p:scale>
          <a:sx n="81" d="100"/>
          <a:sy n="81" d="100"/>
        </p:scale>
        <p:origin x="3918" y="108"/>
      </p:cViewPr>
      <p:guideLst>
        <p:guide orient="horz" pos="2957"/>
        <p:guide pos="223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ranowski,Mary,US-Bridgewater" userId="3237aaca-4772-4ea3-aa9a-d3b9c796a7d6" providerId="ADAL" clId="{C32FB48A-352D-4390-A606-0C1B47D5E2B3}"/>
    <pc:docChg chg="delSld modSld">
      <pc:chgData name="Miranowski,Mary,US-Bridgewater" userId="3237aaca-4772-4ea3-aa9a-d3b9c796a7d6" providerId="ADAL" clId="{C32FB48A-352D-4390-A606-0C1B47D5E2B3}" dt="2021-11-23T21:22:16.594" v="2" actId="1076"/>
      <pc:docMkLst>
        <pc:docMk/>
      </pc:docMkLst>
      <pc:sldChg chg="addSp modSp mod">
        <pc:chgData name="Miranowski,Mary,US-Bridgewater" userId="3237aaca-4772-4ea3-aa9a-d3b9c796a7d6" providerId="ADAL" clId="{C32FB48A-352D-4390-A606-0C1B47D5E2B3}" dt="2021-11-23T21:22:16.594" v="2" actId="1076"/>
        <pc:sldMkLst>
          <pc:docMk/>
          <pc:sldMk cId="3691507439" sldId="422"/>
        </pc:sldMkLst>
        <pc:spChg chg="add mod">
          <ac:chgData name="Miranowski,Mary,US-Bridgewater" userId="3237aaca-4772-4ea3-aa9a-d3b9c796a7d6" providerId="ADAL" clId="{C32FB48A-352D-4390-A606-0C1B47D5E2B3}" dt="2021-11-23T21:22:16.594" v="2" actId="1076"/>
          <ac:spMkLst>
            <pc:docMk/>
            <pc:sldMk cId="3691507439" sldId="422"/>
            <ac:spMk id="5" creationId="{ED806481-6C21-4ED1-AD37-D57BD4719230}"/>
          </ac:spMkLst>
        </pc:spChg>
      </pc:sldChg>
      <pc:sldChg chg="del">
        <pc:chgData name="Miranowski,Mary,US-Bridgewater" userId="3237aaca-4772-4ea3-aa9a-d3b9c796a7d6" providerId="ADAL" clId="{C32FB48A-352D-4390-A606-0C1B47D5E2B3}" dt="2021-11-23T21:22:06.301" v="0" actId="47"/>
        <pc:sldMkLst>
          <pc:docMk/>
          <pc:sldMk cId="3251464554" sldId="423"/>
        </pc:sldMkLst>
      </pc:sldChg>
      <pc:sldChg chg="del">
        <pc:chgData name="Miranowski,Mary,US-Bridgewater" userId="3237aaca-4772-4ea3-aa9a-d3b9c796a7d6" providerId="ADAL" clId="{C32FB48A-352D-4390-A606-0C1B47D5E2B3}" dt="2021-11-23T21:22:06.301" v="0" actId="47"/>
        <pc:sldMkLst>
          <pc:docMk/>
          <pc:sldMk cId="1030261675" sldId="459"/>
        </pc:sldMkLst>
      </pc:sldChg>
      <pc:sldChg chg="del">
        <pc:chgData name="Miranowski,Mary,US-Bridgewater" userId="3237aaca-4772-4ea3-aa9a-d3b9c796a7d6" providerId="ADAL" clId="{C32FB48A-352D-4390-A606-0C1B47D5E2B3}" dt="2021-11-23T21:22:06.301" v="0" actId="47"/>
        <pc:sldMkLst>
          <pc:docMk/>
          <pc:sldMk cId="384394984" sldId="460"/>
        </pc:sldMkLst>
      </pc:sldChg>
      <pc:sldChg chg="del">
        <pc:chgData name="Miranowski,Mary,US-Bridgewater" userId="3237aaca-4772-4ea3-aa9a-d3b9c796a7d6" providerId="ADAL" clId="{C32FB48A-352D-4390-A606-0C1B47D5E2B3}" dt="2021-11-23T21:22:06.301" v="0" actId="47"/>
        <pc:sldMkLst>
          <pc:docMk/>
          <pc:sldMk cId="1030145811" sldId="461"/>
        </pc:sldMkLst>
      </pc:sldChg>
      <pc:sldChg chg="del">
        <pc:chgData name="Miranowski,Mary,US-Bridgewater" userId="3237aaca-4772-4ea3-aa9a-d3b9c796a7d6" providerId="ADAL" clId="{C32FB48A-352D-4390-A606-0C1B47D5E2B3}" dt="2021-11-23T21:22:06.301" v="0" actId="47"/>
        <pc:sldMkLst>
          <pc:docMk/>
          <pc:sldMk cId="835447265" sldId="46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2450" tIns="46225" rIns="92450" bIns="46225" rtlCol="0"/>
          <a:lstStyle>
            <a:lvl1pPr algn="l">
              <a:defRPr sz="1200"/>
            </a:lvl1pPr>
          </a:lstStyle>
          <a:p>
            <a:endParaRPr lang="en-US" dirty="0"/>
          </a:p>
        </p:txBody>
      </p:sp>
      <p:sp>
        <p:nvSpPr>
          <p:cNvPr id="3" name="Date Placeholder 2"/>
          <p:cNvSpPr>
            <a:spLocks noGrp="1"/>
          </p:cNvSpPr>
          <p:nvPr>
            <p:ph type="dt" sz="quarter" idx="1"/>
          </p:nvPr>
        </p:nvSpPr>
        <p:spPr>
          <a:xfrm>
            <a:off x="4023093" y="0"/>
            <a:ext cx="3077739" cy="469424"/>
          </a:xfrm>
          <a:prstGeom prst="rect">
            <a:avLst/>
          </a:prstGeom>
        </p:spPr>
        <p:txBody>
          <a:bodyPr vert="horz" lIns="92450" tIns="46225" rIns="92450" bIns="46225" rtlCol="0"/>
          <a:lstStyle>
            <a:lvl1pPr algn="r">
              <a:defRPr sz="1200"/>
            </a:lvl1pPr>
          </a:lstStyle>
          <a:p>
            <a:fld id="{CA2636CE-D158-8F4F-948C-2E9BA3759955}" type="datetimeFigureOut">
              <a:rPr lang="en-US" smtClean="0"/>
              <a:t>11/23/2021</a:t>
            </a:fld>
            <a:endParaRPr lang="en-US" dirty="0"/>
          </a:p>
        </p:txBody>
      </p:sp>
      <p:sp>
        <p:nvSpPr>
          <p:cNvPr id="4" name="Footer Placeholder 3"/>
          <p:cNvSpPr>
            <a:spLocks noGrp="1"/>
          </p:cNvSpPr>
          <p:nvPr>
            <p:ph type="ftr" sz="quarter" idx="2"/>
          </p:nvPr>
        </p:nvSpPr>
        <p:spPr>
          <a:xfrm>
            <a:off x="0" y="8917422"/>
            <a:ext cx="3077739" cy="469424"/>
          </a:xfrm>
          <a:prstGeom prst="rect">
            <a:avLst/>
          </a:prstGeom>
        </p:spPr>
        <p:txBody>
          <a:bodyPr vert="horz" lIns="92450" tIns="46225" rIns="92450" bIns="46225" rtlCol="0" anchor="b"/>
          <a:lstStyle>
            <a:lvl1pPr algn="l">
              <a:defRPr sz="1200"/>
            </a:lvl1pPr>
          </a:lstStyle>
          <a:p>
            <a:endParaRPr lang="en-US" dirty="0"/>
          </a:p>
        </p:txBody>
      </p:sp>
      <p:sp>
        <p:nvSpPr>
          <p:cNvPr id="5" name="Slide Number Placeholder 4"/>
          <p:cNvSpPr>
            <a:spLocks noGrp="1"/>
          </p:cNvSpPr>
          <p:nvPr>
            <p:ph type="sldNum" sz="quarter" idx="3"/>
          </p:nvPr>
        </p:nvSpPr>
        <p:spPr>
          <a:xfrm>
            <a:off x="4023093" y="8917422"/>
            <a:ext cx="3077739" cy="469424"/>
          </a:xfrm>
          <a:prstGeom prst="rect">
            <a:avLst/>
          </a:prstGeom>
        </p:spPr>
        <p:txBody>
          <a:bodyPr vert="horz" lIns="92450" tIns="46225" rIns="92450" bIns="46225" rtlCol="0" anchor="b"/>
          <a:lstStyle>
            <a:lvl1pPr algn="r">
              <a:defRPr sz="1200"/>
            </a:lvl1pPr>
          </a:lstStyle>
          <a:p>
            <a:fld id="{D4999627-14F3-1943-A6D0-1C58BF8BF463}" type="slidenum">
              <a:rPr lang="en-US" smtClean="0"/>
              <a:t>‹#›</a:t>
            </a:fld>
            <a:endParaRPr lang="en-US" dirty="0"/>
          </a:p>
        </p:txBody>
      </p:sp>
    </p:spTree>
    <p:extLst>
      <p:ext uri="{BB962C8B-B14F-4D97-AF65-F5344CB8AC3E}">
        <p14:creationId xmlns:p14="http://schemas.microsoft.com/office/powerpoint/2010/main" val="328308715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69424"/>
          </a:xfrm>
          <a:prstGeom prst="rect">
            <a:avLst/>
          </a:prstGeom>
        </p:spPr>
        <p:txBody>
          <a:bodyPr vert="horz" lIns="92450" tIns="46225" rIns="92450" bIns="46225" rtlCol="0"/>
          <a:lstStyle>
            <a:lvl1pPr algn="l">
              <a:defRPr sz="1200"/>
            </a:lvl1pPr>
          </a:lstStyle>
          <a:p>
            <a:endParaRPr lang="en-US" dirty="0"/>
          </a:p>
        </p:txBody>
      </p:sp>
      <p:sp>
        <p:nvSpPr>
          <p:cNvPr id="3" name="Date Placeholder 2"/>
          <p:cNvSpPr>
            <a:spLocks noGrp="1"/>
          </p:cNvSpPr>
          <p:nvPr>
            <p:ph type="dt" idx="1"/>
          </p:nvPr>
        </p:nvSpPr>
        <p:spPr>
          <a:xfrm>
            <a:off x="4023093" y="0"/>
            <a:ext cx="3077739" cy="469424"/>
          </a:xfrm>
          <a:prstGeom prst="rect">
            <a:avLst/>
          </a:prstGeom>
        </p:spPr>
        <p:txBody>
          <a:bodyPr vert="horz" lIns="92450" tIns="46225" rIns="92450" bIns="46225" rtlCol="0"/>
          <a:lstStyle>
            <a:lvl1pPr algn="r">
              <a:defRPr sz="1200"/>
            </a:lvl1pPr>
          </a:lstStyle>
          <a:p>
            <a:fld id="{B8BBC8EE-915F-4A9B-9291-93A23340CA46}" type="datetimeFigureOut">
              <a:rPr lang="en-US" smtClean="0"/>
              <a:t>11/23/2021</a:t>
            </a:fld>
            <a:endParaRPr lang="en-US" dirty="0"/>
          </a:p>
        </p:txBody>
      </p:sp>
      <p:sp>
        <p:nvSpPr>
          <p:cNvPr id="4" name="Slide Image Placeholder 3"/>
          <p:cNvSpPr>
            <a:spLocks noGrp="1" noRot="1" noChangeAspect="1"/>
          </p:cNvSpPr>
          <p:nvPr>
            <p:ph type="sldImg" idx="2"/>
          </p:nvPr>
        </p:nvSpPr>
        <p:spPr>
          <a:xfrm>
            <a:off x="422275" y="703263"/>
            <a:ext cx="6257925" cy="3521075"/>
          </a:xfrm>
          <a:prstGeom prst="rect">
            <a:avLst/>
          </a:prstGeom>
          <a:noFill/>
          <a:ln w="12700">
            <a:solidFill>
              <a:prstClr val="black"/>
            </a:solidFill>
          </a:ln>
        </p:spPr>
        <p:txBody>
          <a:bodyPr vert="horz" lIns="92450" tIns="46225" rIns="92450" bIns="46225" rtlCol="0" anchor="ctr"/>
          <a:lstStyle/>
          <a:p>
            <a:endParaRPr lang="en-US" dirty="0"/>
          </a:p>
        </p:txBody>
      </p:sp>
      <p:sp>
        <p:nvSpPr>
          <p:cNvPr id="5" name="Notes Placeholder 4"/>
          <p:cNvSpPr>
            <a:spLocks noGrp="1"/>
          </p:cNvSpPr>
          <p:nvPr>
            <p:ph type="body" sz="quarter" idx="3"/>
          </p:nvPr>
        </p:nvSpPr>
        <p:spPr>
          <a:xfrm>
            <a:off x="710249" y="4459526"/>
            <a:ext cx="5681980" cy="4224814"/>
          </a:xfrm>
          <a:prstGeom prst="rect">
            <a:avLst/>
          </a:prstGeom>
        </p:spPr>
        <p:txBody>
          <a:bodyPr vert="horz" lIns="92450" tIns="46225" rIns="92450" bIns="4622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69424"/>
          </a:xfrm>
          <a:prstGeom prst="rect">
            <a:avLst/>
          </a:prstGeom>
        </p:spPr>
        <p:txBody>
          <a:bodyPr vert="horz" lIns="92450" tIns="46225" rIns="92450" bIns="46225"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23093" y="8917422"/>
            <a:ext cx="3077739" cy="469424"/>
          </a:xfrm>
          <a:prstGeom prst="rect">
            <a:avLst/>
          </a:prstGeom>
        </p:spPr>
        <p:txBody>
          <a:bodyPr vert="horz" lIns="92450" tIns="46225" rIns="92450" bIns="46225" rtlCol="0" anchor="b"/>
          <a:lstStyle>
            <a:lvl1pPr algn="r">
              <a:defRPr sz="1200"/>
            </a:lvl1pPr>
          </a:lstStyle>
          <a:p>
            <a:fld id="{19DB3494-BDE0-4B64-951D-64FD575C172F}" type="slidenum">
              <a:rPr lang="en-US" smtClean="0"/>
              <a:t>‹#›</a:t>
            </a:fld>
            <a:endParaRPr lang="en-US" dirty="0"/>
          </a:p>
        </p:txBody>
      </p:sp>
    </p:spTree>
    <p:extLst>
      <p:ext uri="{BB962C8B-B14F-4D97-AF65-F5344CB8AC3E}">
        <p14:creationId xmlns:p14="http://schemas.microsoft.com/office/powerpoint/2010/main" val="311393166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1357">
              <a:defRPr/>
            </a:pPr>
            <a:r>
              <a:rPr lang="en-US" dirty="0"/>
              <a:t>Welcome, and thank you so much for coming to learn about our endeavor to better address acute postoperative nutritional care.</a:t>
            </a: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1</a:t>
            </a:fld>
            <a:endParaRPr lang="en-US" dirty="0"/>
          </a:p>
        </p:txBody>
      </p:sp>
    </p:spTree>
    <p:extLst>
      <p:ext uri="{BB962C8B-B14F-4D97-AF65-F5344CB8AC3E}">
        <p14:creationId xmlns:p14="http://schemas.microsoft.com/office/powerpoint/2010/main" val="717315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are the results</a:t>
            </a:r>
            <a:r>
              <a:rPr lang="en-US" baseline="0" dirty="0"/>
              <a:t> associated with postop use of </a:t>
            </a:r>
            <a:r>
              <a:rPr lang="en-US" baseline="0" dirty="0" err="1"/>
              <a:t>immunonutrition</a:t>
            </a:r>
            <a:r>
              <a:rPr lang="en-US" baseline="0" dirty="0"/>
              <a:t> in </a:t>
            </a:r>
            <a:r>
              <a:rPr lang="en-US" dirty="0"/>
              <a:t>these three meta-analyses.  The</a:t>
            </a:r>
            <a:r>
              <a:rPr lang="en-US" baseline="0" dirty="0"/>
              <a:t> results in terms of a reduced risk of infectious cx and a reduced LOS are quite consistent for major elective surgery in Drover and GI surgery in the other two.</a:t>
            </a:r>
            <a:endParaRPr lang="en-US" dirty="0"/>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10</a:t>
            </a:fld>
            <a:endParaRPr lang="en-US" dirty="0"/>
          </a:p>
        </p:txBody>
      </p:sp>
    </p:spTree>
    <p:extLst>
      <p:ext uri="{BB962C8B-B14F-4D97-AF65-F5344CB8AC3E}">
        <p14:creationId xmlns:p14="http://schemas.microsoft.com/office/powerpoint/2010/main" val="3677507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Of note, the majority of RCTs that support Drover’s results utilized IMPACT formulas.  When IMPACT vs. control studies are compared with other </a:t>
            </a:r>
            <a:r>
              <a:rPr lang="en-US" dirty="0" err="1"/>
              <a:t>immunonutrition</a:t>
            </a:r>
            <a:r>
              <a:rPr lang="en-US" dirty="0"/>
              <a:t> vs. controls, only IMPACT formulas made a significant difference in decreasing risk of infectious complications after surgery.   And the difference was large.  At least a 22% reduction in risk when used postop.</a:t>
            </a: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11</a:t>
            </a:fld>
            <a:endParaRPr lang="en-US" dirty="0"/>
          </a:p>
        </p:txBody>
      </p:sp>
    </p:spTree>
    <p:extLst>
      <p:ext uri="{BB962C8B-B14F-4D97-AF65-F5344CB8AC3E}">
        <p14:creationId xmlns:p14="http://schemas.microsoft.com/office/powerpoint/2010/main" val="34197131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ea typeface="Geneva" pitchFamily="127" charset="-128"/>
              </a:rPr>
              <a:t>This is the combination of </a:t>
            </a:r>
            <a:r>
              <a:rPr lang="en-US" altLang="en-US" dirty="0" err="1">
                <a:ea typeface="Geneva" pitchFamily="127" charset="-128"/>
              </a:rPr>
              <a:t>immunonutrients</a:t>
            </a:r>
            <a:r>
              <a:rPr lang="en-US" altLang="en-US" dirty="0">
                <a:ea typeface="Geneva" pitchFamily="127" charset="-128"/>
              </a:rPr>
              <a:t> that is proven in major surgery patients:  supplemental arginine, n-3 fatty acids from fish oil and dietary nucleotides.   Together we observe improved immune function, improved vascular function, reduced inflammatory response.  This contributes to the improvement in clinical outcomes measured.</a:t>
            </a: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12</a:t>
            </a:fld>
            <a:endParaRPr lang="en-US" dirty="0"/>
          </a:p>
        </p:txBody>
      </p:sp>
    </p:spTree>
    <p:extLst>
      <p:ext uri="{BB962C8B-B14F-4D97-AF65-F5344CB8AC3E}">
        <p14:creationId xmlns:p14="http://schemas.microsoft.com/office/powerpoint/2010/main" val="32538076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0"/>
              </a:spcBef>
            </a:pPr>
            <a:r>
              <a:rPr lang="en-US" altLang="en-US" dirty="0">
                <a:ea typeface="Geneva" pitchFamily="127" charset="-128"/>
              </a:rPr>
              <a:t>In terms of an evidence-base, the data supporting the blend of </a:t>
            </a:r>
            <a:r>
              <a:rPr lang="en-US" altLang="en-US" dirty="0" err="1">
                <a:ea typeface="Geneva" pitchFamily="127" charset="-128"/>
              </a:rPr>
              <a:t>immunonutrients</a:t>
            </a:r>
            <a:r>
              <a:rPr lang="en-US" altLang="en-US" dirty="0">
                <a:ea typeface="Geneva" pitchFamily="127" charset="-128"/>
              </a:rPr>
              <a:t> in IMPACT has over 40 Randomized Controlled Trial publications, as well as 9 Meta-analyses, 8 health economic studies and at least 10 Quality Improvement studies.</a:t>
            </a:r>
          </a:p>
          <a:p>
            <a:pPr>
              <a:spcBef>
                <a:spcPct val="0"/>
              </a:spcBef>
            </a:pPr>
            <a:endParaRPr lang="en-US" altLang="en-US" dirty="0">
              <a:ea typeface="Geneva" pitchFamily="127" charset="-128"/>
            </a:endParaRPr>
          </a:p>
          <a:p>
            <a:pPr defTabSz="966506">
              <a:spcBef>
                <a:spcPct val="0"/>
              </a:spcBef>
              <a:defRPr/>
            </a:pPr>
            <a:r>
              <a:rPr lang="en-US" altLang="en-US" dirty="0">
                <a:ea typeface="Geneva" pitchFamily="127" charset="-128"/>
              </a:rPr>
              <a:t>The studies date back to 1992 through present day. The reported outcomes remain consistent in major elective surgery with a 30-60% reduction in infectious complications, and a 15-20% reduction in hospital length of stay. </a:t>
            </a:r>
          </a:p>
          <a:p>
            <a:pPr defTabSz="966506">
              <a:spcBef>
                <a:spcPct val="0"/>
              </a:spcBef>
              <a:defRPr/>
            </a:pPr>
            <a:endParaRPr lang="en-US" altLang="en-US" dirty="0">
              <a:ea typeface="Geneva" pitchFamily="127" charset="-128"/>
            </a:endParaRPr>
          </a:p>
          <a:p>
            <a:pPr>
              <a:spcBef>
                <a:spcPct val="0"/>
              </a:spcBef>
            </a:pPr>
            <a:r>
              <a:rPr lang="en-US" altLang="en-US" dirty="0">
                <a:ea typeface="Geneva" pitchFamily="127" charset="-128"/>
              </a:rPr>
              <a:t>Regardless of the type of major surgery, consistency in clinical outcomes exists in the literature.  </a:t>
            </a: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13</a:t>
            </a:fld>
            <a:endParaRPr lang="en-US" dirty="0"/>
          </a:p>
        </p:txBody>
      </p:sp>
    </p:spTree>
    <p:extLst>
      <p:ext uri="{BB962C8B-B14F-4D97-AF65-F5344CB8AC3E}">
        <p14:creationId xmlns:p14="http://schemas.microsoft.com/office/powerpoint/2010/main" val="26227268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look at two RCT studies today that both happen to be in gastrectomy patients.  In the first you see the postoperative use of </a:t>
            </a:r>
            <a:r>
              <a:rPr lang="en-US" dirty="0" err="1"/>
              <a:t>immunonutrition</a:t>
            </a:r>
            <a:r>
              <a:rPr lang="en-US" dirty="0"/>
              <a:t> </a:t>
            </a:r>
            <a:r>
              <a:rPr lang="en-US" altLang="en-US" dirty="0">
                <a:ea typeface="Geneva" pitchFamily="127" charset="-128"/>
              </a:rPr>
              <a:t> versus standard nutrition with an equivalent amount of calories and protein.  Post-operative feedings were administered 6 hours post-op via jejunal tube and continued until post-op day 7. </a:t>
            </a:r>
          </a:p>
          <a:p>
            <a:endParaRPr lang="en-US" altLang="en-US" dirty="0">
              <a:ea typeface="Geneva" pitchFamily="127" charset="-128"/>
            </a:endParaRPr>
          </a:p>
          <a:p>
            <a:pPr>
              <a:spcBef>
                <a:spcPct val="0"/>
              </a:spcBef>
            </a:pPr>
            <a:r>
              <a:rPr lang="en-US" altLang="en-US" dirty="0">
                <a:ea typeface="Geneva" pitchFamily="127" charset="-128"/>
              </a:rPr>
              <a:t>Post operative outcomes were evaluated including infectious complications and anastomotic leaks. For infectious complications, the IMPACT group had a 7.4% rate of infectious complications (4/54) compared to a 20% rate for standard nutrition. This is a 65% reduction compared to standard nutrition. Infectious complications included wound, respiratory tract, urinary tract as well as sepsis. </a:t>
            </a:r>
          </a:p>
          <a:p>
            <a:pPr>
              <a:spcBef>
                <a:spcPct val="0"/>
              </a:spcBef>
            </a:pPr>
            <a:endParaRPr lang="en-US" altLang="en-US" dirty="0">
              <a:ea typeface="Geneva" pitchFamily="127" charset="-128"/>
            </a:endParaRPr>
          </a:p>
          <a:p>
            <a:pPr>
              <a:spcBef>
                <a:spcPct val="0"/>
              </a:spcBef>
            </a:pPr>
            <a:r>
              <a:rPr lang="en-US" altLang="en-US" dirty="0">
                <a:ea typeface="Geneva" pitchFamily="127" charset="-128"/>
              </a:rPr>
              <a:t>Anastomotic leaks were also analyzed. The IMPACT group had a 3.7% rate compared to standard nutrition with a 7.3% rate, about a 50% difference between the two groups. </a:t>
            </a:r>
          </a:p>
          <a:p>
            <a:pPr>
              <a:spcBef>
                <a:spcPct val="0"/>
              </a:spcBef>
            </a:pPr>
            <a:endParaRPr lang="en-US" altLang="en-US" dirty="0">
              <a:ea typeface="Geneva" pitchFamily="127" charset="-128"/>
            </a:endParaRP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14</a:t>
            </a:fld>
            <a:endParaRPr lang="en-US" dirty="0"/>
          </a:p>
        </p:txBody>
      </p:sp>
    </p:spTree>
    <p:extLst>
      <p:ext uri="{BB962C8B-B14F-4D97-AF65-F5344CB8AC3E}">
        <p14:creationId xmlns:p14="http://schemas.microsoft.com/office/powerpoint/2010/main" val="37313728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ea typeface="Geneva" pitchFamily="127" charset="-128"/>
              </a:rPr>
              <a:t>In this next gastrectomy study, 66 patients were again randomized to receive IMPACT formula or an isocaloric, isonitrogenous control formula. Those patients who received IMPACT had fewer infections and no wound complications.  They also found a significantly increased hydroxyproline level in the IM group. Authors concluded that early use of IMPACT formula postoperatively improves wound management and decreases wound complications.</a:t>
            </a:r>
          </a:p>
          <a:p>
            <a:pPr eaLnBrk="1" hangingPunct="1">
              <a:spcBef>
                <a:spcPct val="0"/>
              </a:spcBef>
            </a:pPr>
            <a:endParaRPr lang="en-US" altLang="en-US" dirty="0">
              <a:ea typeface="Geneva" pitchFamily="127" charset="-128"/>
            </a:endParaRPr>
          </a:p>
          <a:p>
            <a:pPr eaLnBrk="1" hangingPunct="1">
              <a:spcBef>
                <a:spcPct val="0"/>
              </a:spcBef>
            </a:pPr>
            <a:r>
              <a:rPr lang="en-US" altLang="en-US" dirty="0">
                <a:ea typeface="Geneva" pitchFamily="127" charset="-128"/>
              </a:rPr>
              <a:t>Additional background:</a:t>
            </a:r>
          </a:p>
          <a:p>
            <a:pPr eaLnBrk="1" hangingPunct="1">
              <a:spcBef>
                <a:spcPct val="0"/>
              </a:spcBef>
            </a:pPr>
            <a:r>
              <a:rPr lang="en-US" altLang="en-US" dirty="0">
                <a:ea typeface="Geneva" pitchFamily="127" charset="-128"/>
              </a:rPr>
              <a:t>All feedings provided via J-tube and initiated 12-18 hours after surgery.  IM formula contained arginine, n-3 fatty acids and nucleotides.</a:t>
            </a:r>
          </a:p>
          <a:p>
            <a:pPr eaLnBrk="1" hangingPunct="1">
              <a:spcBef>
                <a:spcPct val="0"/>
              </a:spcBef>
            </a:pPr>
            <a:endParaRPr lang="en-US" altLang="en-US" dirty="0">
              <a:ea typeface="Geneva" pitchFamily="127" charset="-128"/>
            </a:endParaRPr>
          </a:p>
          <a:p>
            <a:pPr eaLnBrk="1" hangingPunct="1">
              <a:spcBef>
                <a:spcPct val="0"/>
              </a:spcBef>
            </a:pPr>
            <a:r>
              <a:rPr lang="en-US" altLang="en-US" dirty="0">
                <a:ea typeface="Geneva" pitchFamily="127" charset="-128"/>
              </a:rPr>
              <a:t>Wound cx were defined as dehiscence with or without evisceration and suture failure.</a:t>
            </a:r>
          </a:p>
          <a:p>
            <a:pPr eaLnBrk="1" hangingPunct="1">
              <a:spcBef>
                <a:spcPct val="0"/>
              </a:spcBef>
            </a:pPr>
            <a:endParaRPr lang="en-US" altLang="en-US" dirty="0">
              <a:ea typeface="Geneva" pitchFamily="127" charset="-128"/>
            </a:endParaRPr>
          </a:p>
          <a:p>
            <a:pPr eaLnBrk="1" hangingPunct="1">
              <a:spcBef>
                <a:spcPct val="0"/>
              </a:spcBef>
            </a:pPr>
            <a:r>
              <a:rPr lang="en-US" altLang="en-US" dirty="0">
                <a:ea typeface="Geneva" pitchFamily="127" charset="-128"/>
              </a:rPr>
              <a:t>Infect cx were:  SSI (wound or subcutaneous catheter), intra-abdominal abscess, pneumonia, UTI, bacteremia and sepsis</a:t>
            </a:r>
          </a:p>
          <a:p>
            <a:pPr eaLnBrk="1" hangingPunct="1">
              <a:spcBef>
                <a:spcPct val="0"/>
              </a:spcBef>
            </a:pPr>
            <a:endParaRPr lang="en-US" altLang="en-US" dirty="0">
              <a:ea typeface="Geneva" pitchFamily="127" charset="-128"/>
            </a:endParaRPr>
          </a:p>
          <a:p>
            <a:pPr eaLnBrk="1" hangingPunct="1">
              <a:spcBef>
                <a:spcPct val="0"/>
              </a:spcBef>
            </a:pPr>
            <a:r>
              <a:rPr lang="en-US" altLang="en-US" dirty="0">
                <a:ea typeface="Geneva" pitchFamily="127" charset="-128"/>
              </a:rPr>
              <a:t>Assessment of the wound healing process included quantification of hydroxyproline deposition in a subcutaneously placed catheter (59.7 nmol  for IM vs 28.0 nmol for control </a:t>
            </a:r>
            <a:r>
              <a:rPr lang="en-US" altLang="en-US" i="1" dirty="0">
                <a:ea typeface="Geneva" pitchFamily="127" charset="-128"/>
              </a:rPr>
              <a:t>P</a:t>
            </a:r>
            <a:r>
              <a:rPr lang="en-US" altLang="en-US" dirty="0">
                <a:ea typeface="Geneva" pitchFamily="127" charset="-128"/>
              </a:rPr>
              <a:t>=0.0018) .  The authors stated these findings were concordant with available experimental evidence and provide a rational basis to suggest that dietary arginine supplementation contributes to wound healing by increasing collagen synthesis.</a:t>
            </a:r>
          </a:p>
          <a:p>
            <a:pPr marL="0" lvl="1">
              <a:spcBef>
                <a:spcPct val="0"/>
              </a:spcBef>
            </a:pPr>
            <a:endParaRPr lang="en-US" altLang="en-US" sz="1000" dirty="0">
              <a:ea typeface="Geneva" pitchFamily="127" charset="-128"/>
            </a:endParaRPr>
          </a:p>
          <a:p>
            <a:endParaRPr lang="en-US" altLang="en-US" dirty="0">
              <a:ea typeface="Geneva" pitchFamily="127" charset="-128"/>
            </a:endParaRP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15</a:t>
            </a:fld>
            <a:endParaRPr lang="en-US" dirty="0"/>
          </a:p>
        </p:txBody>
      </p:sp>
    </p:spTree>
    <p:extLst>
      <p:ext uri="{BB962C8B-B14F-4D97-AF65-F5344CB8AC3E}">
        <p14:creationId xmlns:p14="http://schemas.microsoft.com/office/powerpoint/2010/main" val="22187781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ea typeface="Geneva" pitchFamily="127" charset="-128"/>
              </a:rPr>
              <a:t>Here you see the suggested postoperative protocol we plan to implement in _______ type of surgery patients. Essentially, IMPACT tube feeding formula is given for at least five days after major elective surgery.</a:t>
            </a:r>
          </a:p>
          <a:p>
            <a:pPr eaLnBrk="1" hangingPunct="1">
              <a:spcBef>
                <a:spcPct val="0"/>
              </a:spcBef>
            </a:pPr>
            <a:endParaRPr lang="en-US" altLang="en-US" dirty="0">
              <a:ea typeface="Geneva" pitchFamily="127" charset="-128"/>
            </a:endParaRPr>
          </a:p>
          <a:p>
            <a:pPr eaLnBrk="1" hangingPunct="1">
              <a:spcBef>
                <a:spcPct val="0"/>
              </a:spcBef>
            </a:pPr>
            <a:r>
              <a:rPr lang="en-US" altLang="en-US" dirty="0">
                <a:ea typeface="Geneva" pitchFamily="127" charset="-128"/>
              </a:rPr>
              <a:t>In the post op setting I want to stress the need to start feeding early (within 24-48 hours) in hemodynamically stable patients to have the best chance of reaping the positive clinical outcomes shown in the studies.  </a:t>
            </a:r>
          </a:p>
          <a:p>
            <a:pPr eaLnBrk="1" hangingPunct="1">
              <a:spcBef>
                <a:spcPct val="0"/>
              </a:spcBef>
            </a:pPr>
            <a:endParaRPr lang="en-US" altLang="en-US" dirty="0">
              <a:ea typeface="Geneva" pitchFamily="127" charset="-128"/>
            </a:endParaRPr>
          </a:p>
          <a:p>
            <a:pPr eaLnBrk="1" hangingPunct="1">
              <a:spcBef>
                <a:spcPct val="0"/>
              </a:spcBef>
            </a:pPr>
            <a:r>
              <a:rPr lang="en-US" altLang="en-US" dirty="0">
                <a:ea typeface="Geneva" pitchFamily="127" charset="-128"/>
              </a:rPr>
              <a:t>Further, it is key that we reach an administration goal of at least 5000 calories from IMPACT formula during the first 5-7 days after initiation.  If this is IMPACT Peptide 1.5, it equates to 3.3 L total, or an average of around 600 mL per day. If regular IMPACT, it’s    5.0 L total or an average of about 1000 mL per day. </a:t>
            </a:r>
          </a:p>
          <a:p>
            <a:pPr eaLnBrk="1" hangingPunct="1">
              <a:spcBef>
                <a:spcPct val="0"/>
              </a:spcBef>
            </a:pPr>
            <a:endParaRPr lang="en-US" altLang="en-US" dirty="0">
              <a:ea typeface="Geneva" pitchFamily="127" charset="-128"/>
            </a:endParaRPr>
          </a:p>
          <a:p>
            <a:pPr eaLnBrk="1" hangingPunct="1">
              <a:spcBef>
                <a:spcPct val="0"/>
              </a:spcBef>
            </a:pPr>
            <a:r>
              <a:rPr lang="en-US" altLang="en-US" dirty="0">
                <a:ea typeface="Geneva" pitchFamily="127" charset="-128"/>
              </a:rPr>
              <a:t>Nutritional needs will usually be calculated higher than this level of administration, so it’s likely you’ll see goal rates that exceed these minimums of 30 – 40 ml/hour.  However this protocol focuses on the minimum goal as studied to reap the benefit of the </a:t>
            </a:r>
            <a:r>
              <a:rPr lang="en-US" altLang="en-US" dirty="0" err="1">
                <a:ea typeface="Geneva" pitchFamily="127" charset="-128"/>
              </a:rPr>
              <a:t>immunonutrients</a:t>
            </a:r>
            <a:r>
              <a:rPr lang="en-US" altLang="en-US" dirty="0">
                <a:ea typeface="Geneva" pitchFamily="127" charset="-128"/>
              </a:rPr>
              <a:t>.</a:t>
            </a:r>
          </a:p>
          <a:p>
            <a:pPr eaLnBrk="1" hangingPunct="1">
              <a:spcBef>
                <a:spcPct val="0"/>
              </a:spcBef>
            </a:pPr>
            <a:endParaRPr lang="en-US" altLang="en-US" dirty="0">
              <a:ea typeface="Geneva" pitchFamily="127" charset="-128"/>
            </a:endParaRPr>
          </a:p>
          <a:p>
            <a:pPr eaLnBrk="1" hangingPunct="1">
              <a:spcBef>
                <a:spcPct val="0"/>
              </a:spcBef>
            </a:pPr>
            <a:endParaRPr lang="en-US" altLang="en-US" dirty="0">
              <a:ea typeface="Geneva" pitchFamily="127" charset="-128"/>
            </a:endParaRPr>
          </a:p>
          <a:p>
            <a:endParaRPr lang="en-US" altLang="en-US" dirty="0">
              <a:ea typeface="Geneva" pitchFamily="127" charset="-128"/>
            </a:endParaRPr>
          </a:p>
          <a:p>
            <a:pPr eaLnBrk="1" hangingPunct="1">
              <a:spcBef>
                <a:spcPct val="0"/>
              </a:spcBef>
            </a:pPr>
            <a:endParaRPr lang="en-US" altLang="en-US" dirty="0">
              <a:ea typeface="Geneva" pitchFamily="127" charset="-128"/>
            </a:endParaRP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16</a:t>
            </a:fld>
            <a:endParaRPr lang="en-US" dirty="0"/>
          </a:p>
        </p:txBody>
      </p:sp>
    </p:spTree>
    <p:extLst>
      <p:ext uri="{BB962C8B-B14F-4D97-AF65-F5344CB8AC3E}">
        <p14:creationId xmlns:p14="http://schemas.microsoft.com/office/powerpoint/2010/main" val="24600888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 what is the goal? Here you can see the Aim Statement:   We want to achieve at least 85% adherence to the postoperative </a:t>
            </a:r>
            <a:r>
              <a:rPr lang="en-US" dirty="0" err="1"/>
              <a:t>immunonutrition</a:t>
            </a:r>
            <a:r>
              <a:rPr lang="en-US" dirty="0"/>
              <a:t> protocol within 3 months of implementation. </a:t>
            </a: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17</a:t>
            </a:fld>
            <a:endParaRPr lang="en-US" dirty="0"/>
          </a:p>
        </p:txBody>
      </p:sp>
    </p:spTree>
    <p:extLst>
      <p:ext uri="{BB962C8B-B14F-4D97-AF65-F5344CB8AC3E}">
        <p14:creationId xmlns:p14="http://schemas.microsoft.com/office/powerpoint/2010/main" val="770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terms of some logistics, this is the form we’ll be using to record data for patients.  </a:t>
            </a:r>
          </a:p>
          <a:p>
            <a:r>
              <a:rPr lang="en-US" dirty="0"/>
              <a:t>With the help of this form we’ll be able to compare formula ordered with formula administered.</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9DB3494-BDE0-4B64-951D-64FD575C172F}" type="slidenum">
              <a:rPr kumimoji="0" lang="en-US"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25102711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445"/>
              </a:spcBef>
            </a:pPr>
            <a:r>
              <a:rPr lang="en-US" dirty="0"/>
              <a:t>When it comes to clinician resources, we want you to be prepared for questions that may arise.  </a:t>
            </a:r>
          </a:p>
          <a:p>
            <a:pPr marL="177813" indent="-177813">
              <a:spcBef>
                <a:spcPts val="445"/>
              </a:spcBef>
              <a:buFont typeface="Wingdings" panose="05000000000000000000" pitchFamily="2" charset="2"/>
              <a:buChar char="§"/>
            </a:pPr>
            <a:r>
              <a:rPr lang="en-US" dirty="0"/>
              <a:t>The Clinical Study Reference provides you with summaries from studies representing different types of major elective surgeries.  </a:t>
            </a:r>
          </a:p>
          <a:p>
            <a:pPr marL="177813" indent="-177813">
              <a:spcBef>
                <a:spcPts val="445"/>
              </a:spcBef>
              <a:buFont typeface="Wingdings" panose="05000000000000000000" pitchFamily="2" charset="2"/>
              <a:buChar char="§"/>
            </a:pPr>
            <a:r>
              <a:rPr lang="en-US" dirty="0"/>
              <a:t>A Surgery and Trauma Nutrition Therapy Guide is available </a:t>
            </a:r>
          </a:p>
          <a:p>
            <a:pPr marL="177813" indent="-177813">
              <a:spcBef>
                <a:spcPts val="445"/>
              </a:spcBef>
              <a:buFont typeface="Wingdings" panose="05000000000000000000" pitchFamily="2" charset="2"/>
              <a:buChar char="§"/>
            </a:pPr>
            <a:r>
              <a:rPr lang="en-US" dirty="0"/>
              <a:t>And of course, a reference for specific questions you may get about formula ingredients or contents.</a:t>
            </a: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19</a:t>
            </a:fld>
            <a:endParaRPr lang="en-US" dirty="0"/>
          </a:p>
        </p:txBody>
      </p:sp>
    </p:spTree>
    <p:extLst>
      <p:ext uri="{BB962C8B-B14F-4D97-AF65-F5344CB8AC3E}">
        <p14:creationId xmlns:p14="http://schemas.microsoft.com/office/powerpoint/2010/main" val="3082432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ea typeface="Geneva" pitchFamily="127" charset="-128"/>
              </a:rPr>
              <a:t>Let’s first take a step back and consider why improving postoperative nutritional care is important.</a:t>
            </a:r>
          </a:p>
          <a:p>
            <a:pPr eaLnBrk="1" hangingPunct="1">
              <a:spcBef>
                <a:spcPct val="0"/>
              </a:spcBef>
            </a:pPr>
            <a:endParaRPr lang="en-US" altLang="en-US" dirty="0">
              <a:ea typeface="Geneva" pitchFamily="127" charset="-128"/>
            </a:endParaRPr>
          </a:p>
          <a:p>
            <a:pPr eaLnBrk="1" hangingPunct="1">
              <a:spcBef>
                <a:spcPct val="0"/>
              </a:spcBef>
            </a:pPr>
            <a:r>
              <a:rPr lang="en-US" altLang="en-US" dirty="0">
                <a:ea typeface="Geneva" pitchFamily="127" charset="-128"/>
              </a:rPr>
              <a:t>It may come as a bit of a shock to see that almost half of hospital costs are related to surgery.  The rate of readmission and the rate of complications like SSI are big factors here. For example, if we can avoid one SSI, over $20K in hospital costs may be avoided, not to mention the big picture in regards to quality metrics around hospital acquired infections.</a:t>
            </a:r>
          </a:p>
          <a:p>
            <a:pPr eaLnBrk="1" hangingPunct="1">
              <a:spcBef>
                <a:spcPct val="0"/>
              </a:spcBef>
            </a:pPr>
            <a:endParaRPr lang="en-US" altLang="en-US" dirty="0">
              <a:solidFill>
                <a:srgbClr val="FF0000"/>
              </a:solidFill>
              <a:ea typeface="Geneva" pitchFamily="127" charset="-128"/>
            </a:endParaRPr>
          </a:p>
          <a:p>
            <a:pPr eaLnBrk="1" hangingPunct="1">
              <a:spcBef>
                <a:spcPct val="0"/>
              </a:spcBef>
            </a:pPr>
            <a:endParaRPr lang="en-US" altLang="en-US" dirty="0">
              <a:solidFill>
                <a:srgbClr val="FF0000"/>
              </a:solidFill>
              <a:ea typeface="Geneva" pitchFamily="127" charset="-128"/>
            </a:endParaRPr>
          </a:p>
          <a:p>
            <a:pPr eaLnBrk="1" hangingPunct="1">
              <a:spcBef>
                <a:spcPct val="0"/>
              </a:spcBef>
            </a:pPr>
            <a:endParaRPr lang="en-US" altLang="en-US" dirty="0">
              <a:ea typeface="Geneva" pitchFamily="127" charset="-128"/>
            </a:endParaRPr>
          </a:p>
          <a:p>
            <a:pPr eaLnBrk="1" hangingPunct="1">
              <a:spcBef>
                <a:spcPct val="0"/>
              </a:spcBef>
            </a:pPr>
            <a:endParaRPr lang="en-US" altLang="en-US" dirty="0">
              <a:ea typeface="Geneva" pitchFamily="127" charset="-128"/>
            </a:endParaRPr>
          </a:p>
          <a:p>
            <a:pPr eaLnBrk="1" hangingPunct="1">
              <a:spcBef>
                <a:spcPct val="0"/>
              </a:spcBef>
            </a:pPr>
            <a:endParaRPr lang="en-US" altLang="en-US" dirty="0">
              <a:ea typeface="Geneva" pitchFamily="127" charset="-128"/>
            </a:endParaRP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2</a:t>
            </a:fld>
            <a:endParaRPr lang="en-US" dirty="0"/>
          </a:p>
        </p:txBody>
      </p:sp>
    </p:spTree>
    <p:extLst>
      <p:ext uri="{BB962C8B-B14F-4D97-AF65-F5344CB8AC3E}">
        <p14:creationId xmlns:p14="http://schemas.microsoft.com/office/powerpoint/2010/main" val="15105798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891357">
              <a:defRPr/>
            </a:pPr>
            <a:r>
              <a:rPr lang="en-US" dirty="0"/>
              <a:t>Thank you so much for your attention and I look forward to your questions.</a:t>
            </a: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20</a:t>
            </a:fld>
            <a:endParaRPr lang="en-US" dirty="0"/>
          </a:p>
        </p:txBody>
      </p:sp>
    </p:spTree>
    <p:extLst>
      <p:ext uri="{BB962C8B-B14F-4D97-AF65-F5344CB8AC3E}">
        <p14:creationId xmlns:p14="http://schemas.microsoft.com/office/powerpoint/2010/main" val="10397451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Over the next 15 minutes or so, I look forward to covering these objectives, all with the purpose in mind of optimizing the postoperative nutrition care we provide.</a:t>
            </a:r>
          </a:p>
          <a:p>
            <a:endParaRPr lang="en-US" dirty="0"/>
          </a:p>
          <a:p>
            <a:r>
              <a:rPr lang="en-US" dirty="0"/>
              <a:t>The evidence base for using arginine-supplemented </a:t>
            </a:r>
            <a:r>
              <a:rPr lang="en-US" dirty="0" err="1"/>
              <a:t>immunonutrition</a:t>
            </a:r>
            <a:r>
              <a:rPr lang="en-US" dirty="0"/>
              <a:t> in major elective surgery patients is quite robust, and I look forward to sharing a very simplified version of our mechanistic understanding as well as an overview of the data.  </a:t>
            </a:r>
          </a:p>
          <a:p>
            <a:endParaRPr lang="en-US" dirty="0"/>
          </a:p>
          <a:p>
            <a:r>
              <a:rPr lang="en-US" dirty="0"/>
              <a:t>I then want to take a very practical stance and show you what a postoperative surgical </a:t>
            </a:r>
            <a:r>
              <a:rPr lang="en-US" dirty="0" err="1"/>
              <a:t>immunonutrition</a:t>
            </a:r>
            <a:r>
              <a:rPr lang="en-US" dirty="0"/>
              <a:t> enteral protocol entails, and why doing a QI project on adherence to this protocol  is so important.</a:t>
            </a: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3</a:t>
            </a:fld>
            <a:endParaRPr lang="en-US" dirty="0"/>
          </a:p>
        </p:txBody>
      </p:sp>
    </p:spTree>
    <p:extLst>
      <p:ext uri="{BB962C8B-B14F-4D97-AF65-F5344CB8AC3E}">
        <p14:creationId xmlns:p14="http://schemas.microsoft.com/office/powerpoint/2010/main" val="14308578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ea typeface="Geneva" pitchFamily="127" charset="-128"/>
              </a:rPr>
              <a:t>In order to help orient us today, I wanted to briefly define surgical IM by contrasting it with standard nutrition.</a:t>
            </a:r>
          </a:p>
          <a:p>
            <a:endParaRPr lang="en-US" altLang="en-US" dirty="0">
              <a:ea typeface="Geneva" pitchFamily="127" charset="-128"/>
            </a:endParaRPr>
          </a:p>
          <a:p>
            <a:r>
              <a:rPr lang="en-US" altLang="en-US" dirty="0">
                <a:ea typeface="Geneva" pitchFamily="127" charset="-128"/>
              </a:rPr>
              <a:t>Standard nutrition is what first comes to mind when you hear the word ‘nutrition’.  It is the provision of calories and protein.  </a:t>
            </a:r>
          </a:p>
          <a:p>
            <a:r>
              <a:rPr lang="en-US" altLang="en-US" dirty="0">
                <a:ea typeface="Geneva" pitchFamily="127" charset="-128"/>
              </a:rPr>
              <a:t>If one wants to use standard nutrition to reduce the risk of surgical complications, studies from </a:t>
            </a:r>
            <a:r>
              <a:rPr lang="en-US" altLang="en-US" dirty="0" err="1">
                <a:ea typeface="Geneva" pitchFamily="127" charset="-128"/>
              </a:rPr>
              <a:t>Kabata</a:t>
            </a:r>
            <a:r>
              <a:rPr lang="en-US" altLang="en-US" dirty="0">
                <a:ea typeface="Geneva" pitchFamily="127" charset="-128"/>
              </a:rPr>
              <a:t> and </a:t>
            </a:r>
            <a:r>
              <a:rPr lang="en-US" altLang="en-US" dirty="0" err="1">
                <a:ea typeface="Geneva" pitchFamily="127" charset="-128"/>
              </a:rPr>
              <a:t>Ekinci</a:t>
            </a:r>
            <a:r>
              <a:rPr lang="en-US" altLang="en-US" dirty="0">
                <a:ea typeface="Geneva" pitchFamily="127" charset="-128"/>
              </a:rPr>
              <a:t> show us a minimum of 2-4 weeks of intervention is often required.</a:t>
            </a:r>
          </a:p>
          <a:p>
            <a:endParaRPr lang="en-US" altLang="en-US" dirty="0">
              <a:ea typeface="Geneva" pitchFamily="127" charset="-128"/>
            </a:endParaRPr>
          </a:p>
          <a:p>
            <a:r>
              <a:rPr lang="en-US" altLang="en-US" dirty="0">
                <a:ea typeface="Geneva" pitchFamily="127" charset="-128"/>
              </a:rPr>
              <a:t>On the other hand, surgical IM is a much more acute intervention applied in the days just before and/or after major elective surgery.  Benefit is derived from ingredients that meet distinct nutritional requirements created by the insult of surgery/trauma.  These ingredients used in combination help to modulate immune, vascular and inflammatory responses that improve recovery.</a:t>
            </a:r>
          </a:p>
          <a:p>
            <a:endParaRPr lang="en-US" altLang="en-US" dirty="0">
              <a:ea typeface="Geneva" pitchFamily="127" charset="-128"/>
            </a:endParaRP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4</a:t>
            </a:fld>
            <a:endParaRPr lang="en-US" dirty="0"/>
          </a:p>
        </p:txBody>
      </p:sp>
    </p:spTree>
    <p:extLst>
      <p:ext uri="{BB962C8B-B14F-4D97-AF65-F5344CB8AC3E}">
        <p14:creationId xmlns:p14="http://schemas.microsoft.com/office/powerpoint/2010/main" val="1325253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a:t>
            </a:r>
            <a:r>
              <a:rPr lang="en-US" dirty="0" err="1"/>
              <a:t>immunonutrients</a:t>
            </a:r>
            <a:r>
              <a:rPr lang="en-US" dirty="0"/>
              <a:t> we understand best is the amino acid arginine, and the mechanism of how depleted arginine causes an increased risk of infection and wound breakdown after surgery is two-fold.   </a:t>
            </a:r>
          </a:p>
          <a:p>
            <a:pPr marL="234005" indent="-234005" defTabSz="962295">
              <a:buFontTx/>
              <a:buAutoNum type="arabicPeriod"/>
              <a:defRPr/>
            </a:pPr>
            <a:r>
              <a:rPr lang="en-US" dirty="0"/>
              <a:t>There is a decrease in the availability of arginine after surgery. </a:t>
            </a:r>
          </a:p>
          <a:p>
            <a:pPr marL="234005" indent="-234005" defTabSz="962295">
              <a:buFontTx/>
              <a:buAutoNum type="arabicPeriod"/>
              <a:defRPr/>
            </a:pPr>
            <a:r>
              <a:rPr lang="en-US" dirty="0"/>
              <a:t>Once arginine is depleted, T cell dysfunction occurs increasing the risk of infection </a:t>
            </a:r>
            <a:r>
              <a:rPr lang="en-US" b="1" dirty="0"/>
              <a:t>and </a:t>
            </a:r>
          </a:p>
          <a:p>
            <a:pPr marL="234005" indent="-234005" defTabSz="962295">
              <a:buFontTx/>
              <a:buAutoNum type="arabicPeriod"/>
              <a:defRPr/>
            </a:pPr>
            <a:r>
              <a:rPr lang="en-US" dirty="0"/>
              <a:t>Decreased production of nitric oxide also occurs, decreasing tissue oxygenation and thereby increasing the risk of the wound breakdown.</a:t>
            </a:r>
          </a:p>
          <a:p>
            <a:pPr marL="234005" indent="-234005" defTabSz="962295">
              <a:buFontTx/>
              <a:buAutoNum type="arabicPeriod"/>
              <a:defRPr/>
            </a:pPr>
            <a:endParaRPr lang="en-US" dirty="0"/>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5</a:t>
            </a:fld>
            <a:endParaRPr lang="en-US" dirty="0"/>
          </a:p>
        </p:txBody>
      </p:sp>
    </p:spTree>
    <p:extLst>
      <p:ext uri="{BB962C8B-B14F-4D97-AF65-F5344CB8AC3E}">
        <p14:creationId xmlns:p14="http://schemas.microsoft.com/office/powerpoint/2010/main" val="2708665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a little closer at how arginine gets depleted by major surgery.</a:t>
            </a:r>
          </a:p>
          <a:p>
            <a:endParaRPr lang="en-US" dirty="0"/>
          </a:p>
          <a:p>
            <a:r>
              <a:rPr lang="en-US" dirty="0"/>
              <a:t>We have a group of specialized cells, myeloid-derived suppressor cells or MDSCs,  that are up-regulated by a Th2 response following surgery or trauma.  Through this mechanism, myeloid-derived suppressor cells containing induced Arginase will rapidly deplete arginine by metabolizing it to ornithine and urea.  </a:t>
            </a:r>
          </a:p>
          <a:p>
            <a:endParaRPr lang="en-US" dirty="0"/>
          </a:p>
          <a:p>
            <a:r>
              <a:rPr lang="en-US" dirty="0"/>
              <a:t>Accordingly, the arginine necessary for the proliferation of lymphocytes and the formation of nitric oxide for tissue oxygenation can become depleted, resulting in an increased risk of infection. </a:t>
            </a:r>
          </a:p>
          <a:p>
            <a:endParaRPr lang="en-US" dirty="0"/>
          </a:p>
          <a:p>
            <a:r>
              <a:rPr lang="en-US" dirty="0"/>
              <a:t>Th2 cytokines include:  IL-10, TGF-b, IL-4, IL-13</a:t>
            </a:r>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9DB3494-BDE0-4B64-951D-64FD575C172F}" type="slidenum">
              <a:rPr kumimoji="0" lang="en-US"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spTree>
    <p:extLst>
      <p:ext uri="{BB962C8B-B14F-4D97-AF65-F5344CB8AC3E}">
        <p14:creationId xmlns:p14="http://schemas.microsoft.com/office/powerpoint/2010/main" val="1590132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0958">
              <a:defRPr/>
            </a:pPr>
            <a:r>
              <a:rPr lang="en-US" dirty="0"/>
              <a:t>So the opposite of depletion is obviously repletion.</a:t>
            </a:r>
          </a:p>
          <a:p>
            <a:pPr defTabSz="910958">
              <a:defRPr/>
            </a:pPr>
            <a:r>
              <a:rPr lang="en-US" dirty="0"/>
              <a:t>This diagram depicts how supplementation of arginine provides the primary fuel for T-cells, helping to restore immune function and ultimately helping to decrease the risk of infection .</a:t>
            </a:r>
          </a:p>
          <a:p>
            <a:pPr defTabSz="910958">
              <a:defRPr/>
            </a:pPr>
            <a:endParaRPr lang="en-US" dirty="0"/>
          </a:p>
          <a:p>
            <a:pPr defTabSz="910958">
              <a:defRPr/>
            </a:pPr>
            <a:r>
              <a:rPr lang="en-US" dirty="0"/>
              <a:t>The goal is to help the immune system of the surgical patient get as close back to baseline with immune function as possible.  We’re working to resolve immunosuppression, not ‘enhance’ the immune response above baseline.</a:t>
            </a: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7</a:t>
            </a:fld>
            <a:endParaRPr lang="en-US" dirty="0"/>
          </a:p>
        </p:txBody>
      </p:sp>
    </p:spTree>
    <p:extLst>
      <p:ext uri="{BB962C8B-B14F-4D97-AF65-F5344CB8AC3E}">
        <p14:creationId xmlns:p14="http://schemas.microsoft.com/office/powerpoint/2010/main" val="443510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let’s take a look at the evidence for </a:t>
            </a:r>
            <a:r>
              <a:rPr lang="en-US" dirty="0" err="1"/>
              <a:t>immunonutrition</a:t>
            </a:r>
            <a:r>
              <a:rPr lang="en-US" dirty="0"/>
              <a:t>, starting with the guidelines from SCCM/ASPEN.</a:t>
            </a:r>
          </a:p>
          <a:p>
            <a:r>
              <a:rPr lang="en-US" dirty="0"/>
              <a:t>They address the Peri-op SICU, the postop</a:t>
            </a:r>
            <a:r>
              <a:rPr lang="en-US" baseline="0" dirty="0"/>
              <a:t> SICU, Severe Trauma and also under that heading, TBI.</a:t>
            </a:r>
          </a:p>
          <a:p>
            <a:endParaRPr lang="en-US" dirty="0"/>
          </a:p>
          <a:p>
            <a:r>
              <a:rPr lang="en-US" dirty="0"/>
              <a:t>When these </a:t>
            </a:r>
            <a:r>
              <a:rPr lang="en-US" baseline="0" dirty="0"/>
              <a:t>guidelines say “immune-modulating” this includes supplemental arginine and one or more other supplemental agents.   Nucleic acid is a synonym for nucleotides, and you’re probably aware EPA and DHA are n-3 fatty acids.</a:t>
            </a:r>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8</a:t>
            </a:fld>
            <a:endParaRPr lang="en-US" dirty="0"/>
          </a:p>
        </p:txBody>
      </p:sp>
    </p:spTree>
    <p:extLst>
      <p:ext uri="{BB962C8B-B14F-4D97-AF65-F5344CB8AC3E}">
        <p14:creationId xmlns:p14="http://schemas.microsoft.com/office/powerpoint/2010/main" val="2738885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When you look at the substantiation for routine post op use, you find </a:t>
            </a:r>
            <a:r>
              <a:rPr lang="en-US" dirty="0"/>
              <a:t>it’s based on</a:t>
            </a:r>
            <a:r>
              <a:rPr lang="en-US" baseline="0" dirty="0"/>
              <a:t> RCTs in either Major Elective Surgery or specifically in GI surgery as meta-analyzed.</a:t>
            </a:r>
          </a:p>
          <a:p>
            <a:endParaRPr lang="en-US" baseline="0" dirty="0"/>
          </a:p>
          <a:p>
            <a:r>
              <a:rPr lang="en-US" baseline="0" dirty="0"/>
              <a:t>Of the meta-analyses mentioned, Drover continues to be the largest and the most comprehensive.  </a:t>
            </a:r>
            <a:endParaRPr lang="en-US" dirty="0"/>
          </a:p>
          <a:p>
            <a:endParaRPr lang="en-US" dirty="0"/>
          </a:p>
        </p:txBody>
      </p:sp>
      <p:sp>
        <p:nvSpPr>
          <p:cNvPr id="4" name="Slide Number Placeholder 3"/>
          <p:cNvSpPr>
            <a:spLocks noGrp="1"/>
          </p:cNvSpPr>
          <p:nvPr>
            <p:ph type="sldNum" sz="quarter" idx="5"/>
          </p:nvPr>
        </p:nvSpPr>
        <p:spPr/>
        <p:txBody>
          <a:bodyPr/>
          <a:lstStyle/>
          <a:p>
            <a:fld id="{19DB3494-BDE0-4B64-951D-64FD575C172F}" type="slidenum">
              <a:rPr lang="en-US" smtClean="0"/>
              <a:t>9</a:t>
            </a:fld>
            <a:endParaRPr lang="en-US" dirty="0"/>
          </a:p>
        </p:txBody>
      </p:sp>
    </p:spTree>
    <p:extLst>
      <p:ext uri="{BB962C8B-B14F-4D97-AF65-F5344CB8AC3E}">
        <p14:creationId xmlns:p14="http://schemas.microsoft.com/office/powerpoint/2010/main" val="42314019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0FB56013-B943-42BA-886F-6F9D4EB85E9D}" type="slidenum">
              <a:rPr lang="en-US" smtClean="0"/>
              <a:t>‹#›</a:t>
            </a:fld>
            <a:endParaRPr lang="en-US"/>
          </a:p>
        </p:txBody>
      </p:sp>
      <p:pic>
        <p:nvPicPr>
          <p:cNvPr id="7" name="Picture 7"/>
          <p:cNvPicPr>
            <a:picLocks noChangeAspect="1" noChangeArrowheads="1"/>
          </p:cNvPicPr>
          <p:nvPr userDrawn="1"/>
        </p:nvPicPr>
        <p:blipFill rotWithShape="1">
          <a:blip r:embed="rId2">
            <a:extLst>
              <a:ext uri="{28A0092B-C50C-407E-A947-70E740481C1C}">
                <a14:useLocalDpi xmlns:a14="http://schemas.microsoft.com/office/drawing/2010/main"/>
              </a:ext>
            </a:extLst>
          </a:blip>
          <a:srcRect t="474"/>
          <a:stretch/>
        </p:blipFill>
        <p:spPr bwMode="auto">
          <a:xfrm>
            <a:off x="3756517" y="-10109"/>
            <a:ext cx="8476369" cy="68681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7" descr="\\HQVEVW0028\UsersJ\mruetim\My Pictures\PPT_homepage_USA_med_res_4.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443985" y="150923"/>
            <a:ext cx="5748020" cy="64897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518862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566400" cy="538162"/>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pPr algn="l"/>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spTree>
    <p:extLst>
      <p:ext uri="{BB962C8B-B14F-4D97-AF65-F5344CB8AC3E}">
        <p14:creationId xmlns:p14="http://schemas.microsoft.com/office/powerpoint/2010/main" val="3838182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pPr algn="l"/>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spTree>
    <p:extLst>
      <p:ext uri="{BB962C8B-B14F-4D97-AF65-F5344CB8AC3E}">
        <p14:creationId xmlns:p14="http://schemas.microsoft.com/office/powerpoint/2010/main" val="3853949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7" name="Picture 7"/>
          <p:cNvPicPr>
            <a:picLocks noChangeAspect="1" noChangeArrowheads="1"/>
          </p:cNvPicPr>
          <p:nvPr userDrawn="1"/>
        </p:nvPicPr>
        <p:blipFill rotWithShape="1">
          <a:blip r:embed="rId2">
            <a:extLst>
              <a:ext uri="{28A0092B-C50C-407E-A947-70E740481C1C}">
                <a14:useLocalDpi xmlns:a14="http://schemas.microsoft.com/office/drawing/2010/main"/>
              </a:ext>
            </a:extLst>
          </a:blip>
          <a:srcRect t="474"/>
          <a:stretch/>
        </p:blipFill>
        <p:spPr bwMode="auto">
          <a:xfrm>
            <a:off x="3756517" y="-10109"/>
            <a:ext cx="8476369" cy="686810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2" name="Title 12"/>
          <p:cNvSpPr>
            <a:spLocks noGrp="1"/>
          </p:cNvSpPr>
          <p:nvPr>
            <p:ph type="title" hasCustomPrompt="1"/>
          </p:nvPr>
        </p:nvSpPr>
        <p:spPr>
          <a:xfrm>
            <a:off x="338667" y="1226974"/>
            <a:ext cx="4842933" cy="1869921"/>
          </a:xfrm>
          <a:prstGeom prst="rect">
            <a:avLst/>
          </a:prstGeom>
        </p:spPr>
        <p:txBody>
          <a:bodyPr tIns="0" rIns="0" bIns="0" anchor="t" anchorCtr="0"/>
          <a:lstStyle>
            <a:lvl1pPr>
              <a:defRPr sz="2800" baseline="0">
                <a:solidFill>
                  <a:srgbClr val="121E4D"/>
                </a:solidFill>
              </a:defRPr>
            </a:lvl1pPr>
          </a:lstStyle>
          <a:p>
            <a:r>
              <a:rPr lang="en-US" sz="2800" dirty="0">
                <a:solidFill>
                  <a:schemeClr val="tx1"/>
                </a:solidFill>
              </a:rPr>
              <a:t>Presentation Title is 28pt</a:t>
            </a:r>
            <a:endParaRPr lang="en-US" sz="2800" dirty="0">
              <a:solidFill>
                <a:schemeClr val="accent4"/>
              </a:solidFill>
            </a:endParaRPr>
          </a:p>
        </p:txBody>
      </p:sp>
      <p:sp>
        <p:nvSpPr>
          <p:cNvPr id="13" name="Text Placeholder 2"/>
          <p:cNvSpPr>
            <a:spLocks noGrp="1"/>
          </p:cNvSpPr>
          <p:nvPr>
            <p:ph type="body" sz="quarter" idx="11" hasCustomPrompt="1"/>
          </p:nvPr>
        </p:nvSpPr>
        <p:spPr>
          <a:xfrm>
            <a:off x="338670" y="3370805"/>
            <a:ext cx="4868335" cy="800219"/>
          </a:xfrm>
          <a:prstGeom prst="rect">
            <a:avLst/>
          </a:prstGeom>
        </p:spPr>
        <p:txBody>
          <a:bodyPr tIns="0" rIns="0" bIns="0">
            <a:spAutoFit/>
          </a:bodyPr>
          <a:lstStyle>
            <a:lvl1pPr marL="0" indent="0">
              <a:spcBef>
                <a:spcPts val="0"/>
              </a:spcBef>
              <a:spcAft>
                <a:spcPts val="600"/>
              </a:spcAft>
              <a:buNone/>
              <a:defRPr sz="1400" baseline="0">
                <a:solidFill>
                  <a:schemeClr val="tx2">
                    <a:lumMod val="75000"/>
                  </a:schemeClr>
                </a:solidFill>
              </a:defRPr>
            </a:lvl1pPr>
          </a:lstStyle>
          <a:p>
            <a:pPr lvl="0"/>
            <a:r>
              <a:rPr lang="en-US" dirty="0"/>
              <a:t>Name</a:t>
            </a:r>
          </a:p>
          <a:p>
            <a:pPr lvl="0"/>
            <a:r>
              <a:rPr lang="en-US" dirty="0"/>
              <a:t>Title</a:t>
            </a:r>
          </a:p>
          <a:p>
            <a:pPr lvl="0"/>
            <a:r>
              <a:rPr lang="en-US" dirty="0"/>
              <a:t>Date</a:t>
            </a:r>
          </a:p>
        </p:txBody>
      </p:sp>
      <p:pic>
        <p:nvPicPr>
          <p:cNvPr id="1031" name="Picture 7" descr="\\HQVEVW0028\UsersJ\mruetim\My Pictures\PPT_homepage_USA_med_res_4.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443985" y="150923"/>
            <a:ext cx="5748020" cy="64897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9940211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ubhead">
    <p:spTree>
      <p:nvGrpSpPr>
        <p:cNvPr id="1" name=""/>
        <p:cNvGrpSpPr/>
        <p:nvPr/>
      </p:nvGrpSpPr>
      <p:grpSpPr>
        <a:xfrm>
          <a:off x="0" y="0"/>
          <a:ext cx="0" cy="0"/>
          <a:chOff x="0" y="0"/>
          <a:chExt cx="0" cy="0"/>
        </a:xfrm>
      </p:grpSpPr>
      <p:pic>
        <p:nvPicPr>
          <p:cNvPr id="10" name="Picture 9" descr="NestleRGBCorne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980365" y="0"/>
            <a:ext cx="1220279" cy="1040448"/>
          </a:xfrm>
          <a:prstGeom prst="rect">
            <a:avLst/>
          </a:prstGeom>
        </p:spPr>
      </p:pic>
      <p:sp>
        <p:nvSpPr>
          <p:cNvPr id="2" name="Title 1"/>
          <p:cNvSpPr>
            <a:spLocks noGrp="1"/>
          </p:cNvSpPr>
          <p:nvPr>
            <p:ph type="title" hasCustomPrompt="1"/>
          </p:nvPr>
        </p:nvSpPr>
        <p:spPr>
          <a:xfrm>
            <a:off x="338667" y="303662"/>
            <a:ext cx="10972800" cy="568980"/>
          </a:xfrm>
          <a:prstGeom prst="rect">
            <a:avLst/>
          </a:prstGeom>
        </p:spPr>
        <p:txBody>
          <a:bodyPr/>
          <a:lstStyle>
            <a:lvl1pPr>
              <a:defRPr sz="2400" spc="0" baseline="0"/>
            </a:lvl1pPr>
          </a:lstStyle>
          <a:p>
            <a:pPr lvl="0"/>
            <a:r>
              <a:rPr lang="en-US" dirty="0"/>
              <a:t>Headline Arial, bold, 24pt</a:t>
            </a:r>
          </a:p>
        </p:txBody>
      </p:sp>
      <p:sp>
        <p:nvSpPr>
          <p:cNvPr id="3" name="Content Placeholder 2"/>
          <p:cNvSpPr>
            <a:spLocks noGrp="1"/>
          </p:cNvSpPr>
          <p:nvPr>
            <p:ph idx="1" hasCustomPrompt="1"/>
          </p:nvPr>
        </p:nvSpPr>
        <p:spPr>
          <a:xfrm>
            <a:off x="334433" y="1216755"/>
            <a:ext cx="10972800" cy="4865631"/>
          </a:xfrm>
          <a:prstGeom prst="rect">
            <a:avLst/>
          </a:prstGeom>
        </p:spPr>
        <p:txBody>
          <a:bodyPr/>
          <a:lstStyle>
            <a:lvl1pPr marL="0" indent="0">
              <a:spcBef>
                <a:spcPts val="1600"/>
              </a:spcBef>
              <a:buNone/>
              <a:defRPr sz="1600" b="1" i="0" cap="all" baseline="0">
                <a:solidFill>
                  <a:schemeClr val="tx1"/>
                </a:solidFill>
              </a:defRPr>
            </a:lvl1pPr>
            <a:lvl2pPr marL="173736" indent="-173736">
              <a:spcBef>
                <a:spcPts val="1000"/>
              </a:spcBef>
              <a:buFont typeface="Arial" panose="020B0604020202020204" pitchFamily="34" charset="0"/>
              <a:buChar char="−"/>
              <a:tabLst/>
              <a:defRPr baseline="0">
                <a:solidFill>
                  <a:schemeClr val="tx2">
                    <a:lumMod val="75000"/>
                  </a:schemeClr>
                </a:solidFill>
              </a:defRPr>
            </a:lvl2pPr>
          </a:lstStyle>
          <a:p>
            <a:pPr lvl="0"/>
            <a:r>
              <a:rPr lang="en-US" dirty="0"/>
              <a:t>Subhead bold 16PT, all caps</a:t>
            </a:r>
          </a:p>
          <a:p>
            <a:pPr lvl="1"/>
            <a:r>
              <a:rPr lang="en-US" dirty="0"/>
              <a:t>Insert bullet 16pt font size</a:t>
            </a:r>
          </a:p>
          <a:p>
            <a:pPr lvl="1"/>
            <a:r>
              <a:rPr lang="en-US" dirty="0"/>
              <a:t>Insert bullet 16pt font size</a:t>
            </a:r>
          </a:p>
        </p:txBody>
      </p:sp>
      <p:sp>
        <p:nvSpPr>
          <p:cNvPr id="5" name="Footer Placeholder 4"/>
          <p:cNvSpPr>
            <a:spLocks noGrp="1"/>
          </p:cNvSpPr>
          <p:nvPr>
            <p:ph type="ftr" sz="quarter" idx="12"/>
          </p:nvPr>
        </p:nvSpPr>
        <p:spPr>
          <a:xfrm>
            <a:off x="4165600" y="6356351"/>
            <a:ext cx="3860800" cy="365125"/>
          </a:xfrm>
          <a:prstGeom prst="rect">
            <a:avLst/>
          </a:prstGeom>
        </p:spPr>
        <p:txBody>
          <a:bodyPr/>
          <a:lstStyle>
            <a:lvl1pPr>
              <a:defRPr cap="none" baseline="0"/>
            </a:lvl1pPr>
          </a:lstStyle>
          <a:p>
            <a:pPr algn="l"/>
            <a:endParaRPr lang="en-US" dirty="0"/>
          </a:p>
        </p:txBody>
      </p:sp>
      <p:sp>
        <p:nvSpPr>
          <p:cNvPr id="9" name="Slide Number Placeholder 8"/>
          <p:cNvSpPr>
            <a:spLocks noGrp="1"/>
          </p:cNvSpPr>
          <p:nvPr>
            <p:ph type="sldNum" sz="quarter" idx="13"/>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spTree>
    <p:extLst>
      <p:ext uri="{BB962C8B-B14F-4D97-AF65-F5344CB8AC3E}">
        <p14:creationId xmlns:p14="http://schemas.microsoft.com/office/powerpoint/2010/main" val="29236390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ubhead 2 Cols">
    <p:spTree>
      <p:nvGrpSpPr>
        <p:cNvPr id="1" name=""/>
        <p:cNvGrpSpPr/>
        <p:nvPr/>
      </p:nvGrpSpPr>
      <p:grpSpPr>
        <a:xfrm>
          <a:off x="0" y="0"/>
          <a:ext cx="0" cy="0"/>
          <a:chOff x="0" y="0"/>
          <a:chExt cx="0" cy="0"/>
        </a:xfrm>
      </p:grpSpPr>
      <p:pic>
        <p:nvPicPr>
          <p:cNvPr id="10" name="Picture 9" descr="NestleRGBCorne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980365" y="0"/>
            <a:ext cx="1220279" cy="1040448"/>
          </a:xfrm>
          <a:prstGeom prst="rect">
            <a:avLst/>
          </a:prstGeom>
        </p:spPr>
      </p:pic>
      <p:sp>
        <p:nvSpPr>
          <p:cNvPr id="2" name="Title 1"/>
          <p:cNvSpPr>
            <a:spLocks noGrp="1"/>
          </p:cNvSpPr>
          <p:nvPr>
            <p:ph type="title" hasCustomPrompt="1"/>
          </p:nvPr>
        </p:nvSpPr>
        <p:spPr>
          <a:xfrm>
            <a:off x="338667" y="303662"/>
            <a:ext cx="10972800" cy="568980"/>
          </a:xfrm>
          <a:prstGeom prst="rect">
            <a:avLst/>
          </a:prstGeom>
        </p:spPr>
        <p:txBody>
          <a:bodyPr/>
          <a:lstStyle>
            <a:lvl1pPr>
              <a:defRPr sz="2400" spc="0" baseline="0"/>
            </a:lvl1pPr>
          </a:lstStyle>
          <a:p>
            <a:pPr lvl="0"/>
            <a:r>
              <a:rPr lang="en-US" dirty="0"/>
              <a:t>Headline Arial, bold, 24pt</a:t>
            </a:r>
          </a:p>
        </p:txBody>
      </p:sp>
      <p:sp>
        <p:nvSpPr>
          <p:cNvPr id="3" name="Content Placeholder 2"/>
          <p:cNvSpPr>
            <a:spLocks noGrp="1"/>
          </p:cNvSpPr>
          <p:nvPr>
            <p:ph idx="1" hasCustomPrompt="1"/>
          </p:nvPr>
        </p:nvSpPr>
        <p:spPr>
          <a:xfrm>
            <a:off x="334432" y="1216755"/>
            <a:ext cx="5449824" cy="4865631"/>
          </a:xfrm>
          <a:prstGeom prst="rect">
            <a:avLst/>
          </a:prstGeom>
        </p:spPr>
        <p:txBody>
          <a:bodyPr/>
          <a:lstStyle>
            <a:lvl1pPr marL="0" indent="0">
              <a:spcBef>
                <a:spcPts val="1600"/>
              </a:spcBef>
              <a:buNone/>
              <a:defRPr sz="1600" b="1" i="0" cap="all" baseline="0">
                <a:solidFill>
                  <a:schemeClr val="tx1"/>
                </a:solidFill>
              </a:defRPr>
            </a:lvl1pPr>
            <a:lvl2pPr marL="173736" indent="-173736">
              <a:spcBef>
                <a:spcPts val="1000"/>
              </a:spcBef>
              <a:buFont typeface="Arial" panose="020B0604020202020204" pitchFamily="34" charset="0"/>
              <a:buChar char="−"/>
              <a:tabLst/>
              <a:defRPr baseline="0">
                <a:solidFill>
                  <a:schemeClr val="tx2">
                    <a:lumMod val="75000"/>
                  </a:schemeClr>
                </a:solidFill>
              </a:defRPr>
            </a:lvl2pPr>
          </a:lstStyle>
          <a:p>
            <a:pPr lvl="0"/>
            <a:r>
              <a:rPr lang="en-US" dirty="0"/>
              <a:t>Subhead bold 16PT, all caps</a:t>
            </a:r>
          </a:p>
          <a:p>
            <a:pPr lvl="1"/>
            <a:r>
              <a:rPr lang="en-US" dirty="0"/>
              <a:t>Insert bullet 16pt font size</a:t>
            </a:r>
          </a:p>
          <a:p>
            <a:pPr lvl="1"/>
            <a:r>
              <a:rPr lang="en-US" dirty="0"/>
              <a:t>Insert bullet 16pt font size</a:t>
            </a:r>
          </a:p>
        </p:txBody>
      </p:sp>
      <p:sp>
        <p:nvSpPr>
          <p:cNvPr id="5" name="Footer Placeholder 4"/>
          <p:cNvSpPr>
            <a:spLocks noGrp="1"/>
          </p:cNvSpPr>
          <p:nvPr>
            <p:ph type="ftr" sz="quarter" idx="12"/>
          </p:nvPr>
        </p:nvSpPr>
        <p:spPr>
          <a:xfrm>
            <a:off x="572610" y="6458097"/>
            <a:ext cx="4675983" cy="219277"/>
          </a:xfrm>
          <a:prstGeom prst="rect">
            <a:avLst/>
          </a:prstGeom>
        </p:spPr>
        <p:txBody>
          <a:bodyPr/>
          <a:lstStyle>
            <a:lvl1pPr>
              <a:defRPr cap="none" baseline="0"/>
            </a:lvl1pPr>
          </a:lstStyle>
          <a:p>
            <a:pPr algn="l"/>
            <a:endParaRPr lang="en-US" dirty="0"/>
          </a:p>
        </p:txBody>
      </p:sp>
      <p:sp>
        <p:nvSpPr>
          <p:cNvPr id="9" name="Slide Number Placeholder 8"/>
          <p:cNvSpPr>
            <a:spLocks noGrp="1"/>
          </p:cNvSpPr>
          <p:nvPr>
            <p:ph type="sldNum" sz="quarter" idx="13"/>
          </p:nvPr>
        </p:nvSpPr>
        <p:spPr>
          <a:xfrm>
            <a:off x="8737600" y="6356351"/>
            <a:ext cx="2844800" cy="365125"/>
          </a:xfrm>
          <a:prstGeom prst="rect">
            <a:avLst/>
          </a:prstGeom>
        </p:spPr>
        <p:txBody>
          <a:bodyPr/>
          <a:lstStyle>
            <a:lvl1pPr>
              <a:defRPr b="1"/>
            </a:lvl1pPr>
          </a:lstStyle>
          <a:p>
            <a:fld id="{9A7C8312-0C38-BD48-8FE3-7B59D6164E1B}" type="slidenum">
              <a:rPr lang="en-US" smtClean="0"/>
              <a:pPr/>
              <a:t>‹#›</a:t>
            </a:fld>
            <a:endParaRPr lang="en-US" dirty="0"/>
          </a:p>
        </p:txBody>
      </p:sp>
      <p:sp>
        <p:nvSpPr>
          <p:cNvPr id="8" name="Content Placeholder 2"/>
          <p:cNvSpPr>
            <a:spLocks noGrp="1"/>
          </p:cNvSpPr>
          <p:nvPr>
            <p:ph idx="14" hasCustomPrompt="1"/>
          </p:nvPr>
        </p:nvSpPr>
        <p:spPr>
          <a:xfrm>
            <a:off x="6100232" y="1216755"/>
            <a:ext cx="5449824" cy="4865631"/>
          </a:xfrm>
          <a:prstGeom prst="rect">
            <a:avLst/>
          </a:prstGeom>
        </p:spPr>
        <p:txBody>
          <a:bodyPr/>
          <a:lstStyle>
            <a:lvl1pPr marL="0" indent="0">
              <a:spcBef>
                <a:spcPts val="1600"/>
              </a:spcBef>
              <a:buNone/>
              <a:defRPr sz="1600" b="1" i="0" cap="all" baseline="0">
                <a:solidFill>
                  <a:schemeClr val="tx1"/>
                </a:solidFill>
              </a:defRPr>
            </a:lvl1pPr>
            <a:lvl2pPr marL="173736" indent="-173736">
              <a:spcBef>
                <a:spcPts val="1000"/>
              </a:spcBef>
              <a:buFont typeface="Arial" panose="020B0604020202020204" pitchFamily="34" charset="0"/>
              <a:buChar char="−"/>
              <a:tabLst/>
              <a:defRPr baseline="0">
                <a:solidFill>
                  <a:schemeClr val="tx2">
                    <a:lumMod val="75000"/>
                  </a:schemeClr>
                </a:solidFill>
              </a:defRPr>
            </a:lvl2pPr>
          </a:lstStyle>
          <a:p>
            <a:pPr lvl="0"/>
            <a:r>
              <a:rPr lang="en-US" dirty="0"/>
              <a:t>Subhead bold 16PT, all caps</a:t>
            </a:r>
          </a:p>
          <a:p>
            <a:pPr lvl="1"/>
            <a:r>
              <a:rPr lang="en-US" dirty="0"/>
              <a:t>Insert bullet 16pt font size</a:t>
            </a:r>
          </a:p>
          <a:p>
            <a:pPr lvl="1"/>
            <a:r>
              <a:rPr lang="en-US" dirty="0"/>
              <a:t>Insert bullet 16pt font size</a:t>
            </a:r>
          </a:p>
        </p:txBody>
      </p:sp>
    </p:spTree>
    <p:extLst>
      <p:ext uri="{BB962C8B-B14F-4D97-AF65-F5344CB8AC3E}">
        <p14:creationId xmlns:p14="http://schemas.microsoft.com/office/powerpoint/2010/main" val="34446818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2" name="Picture 1" descr="DividerGraphic.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801341" y="2"/>
            <a:ext cx="7388352" cy="6870913"/>
          </a:xfrm>
          <a:prstGeom prst="rect">
            <a:avLst/>
          </a:prstGeom>
        </p:spPr>
      </p:pic>
      <p:sp>
        <p:nvSpPr>
          <p:cNvPr id="18" name="Text Placeholder 17"/>
          <p:cNvSpPr>
            <a:spLocks noGrp="1"/>
          </p:cNvSpPr>
          <p:nvPr>
            <p:ph type="body" sz="quarter" idx="10" hasCustomPrompt="1"/>
          </p:nvPr>
        </p:nvSpPr>
        <p:spPr>
          <a:xfrm>
            <a:off x="345660" y="878742"/>
            <a:ext cx="5343945" cy="1299633"/>
          </a:xfrm>
          <a:prstGeom prst="rect">
            <a:avLst/>
          </a:prstGeom>
        </p:spPr>
        <p:txBody>
          <a:bodyPr tIns="0" rIns="0" bIns="0"/>
          <a:lstStyle>
            <a:lvl1pPr marL="0" marR="0" indent="0" algn="l" defTabSz="914400" rtl="0" eaLnBrk="1" fontAlgn="auto" latinLnBrk="0" hangingPunct="1">
              <a:lnSpc>
                <a:spcPct val="100000"/>
              </a:lnSpc>
              <a:spcBef>
                <a:spcPts val="400"/>
              </a:spcBef>
              <a:spcAft>
                <a:spcPts val="0"/>
              </a:spcAft>
              <a:buClr>
                <a:schemeClr val="tx1"/>
              </a:buClr>
              <a:buSzTx/>
              <a:buFontTx/>
              <a:buNone/>
              <a:tabLst/>
              <a:defRPr sz="2800" b="1" baseline="0">
                <a:solidFill>
                  <a:srgbClr val="0F9BC7"/>
                </a:solidFill>
              </a:defRPr>
            </a:lvl1pPr>
          </a:lstStyle>
          <a:p>
            <a:r>
              <a:rPr lang="en-US" dirty="0"/>
              <a:t>Divider title is 28pt, sentence case</a:t>
            </a:r>
            <a:endParaRPr lang="en-US" sz="2800" dirty="0">
              <a:solidFill>
                <a:schemeClr val="accent4"/>
              </a:solidFill>
            </a:endParaRPr>
          </a:p>
        </p:txBody>
      </p:sp>
      <p:sp>
        <p:nvSpPr>
          <p:cNvPr id="3" name="Footer Placeholder 2"/>
          <p:cNvSpPr>
            <a:spLocks noGrp="1"/>
          </p:cNvSpPr>
          <p:nvPr>
            <p:ph type="ftr" sz="quarter" idx="13"/>
          </p:nvPr>
        </p:nvSpPr>
        <p:spPr>
          <a:xfrm>
            <a:off x="4165600" y="6356351"/>
            <a:ext cx="3860800" cy="365125"/>
          </a:xfrm>
          <a:prstGeom prst="rect">
            <a:avLst/>
          </a:prstGeom>
        </p:spPr>
        <p:txBody>
          <a:bodyPr/>
          <a:lstStyle>
            <a:lvl1pPr>
              <a:defRPr cap="none" baseline="0"/>
            </a:lvl1pPr>
          </a:lstStyle>
          <a:p>
            <a:pPr algn="l"/>
            <a:endParaRPr lang="en-US" dirty="0"/>
          </a:p>
        </p:txBody>
      </p:sp>
      <p:sp>
        <p:nvSpPr>
          <p:cNvPr id="7" name="Text Placeholder 6"/>
          <p:cNvSpPr>
            <a:spLocks noGrp="1"/>
          </p:cNvSpPr>
          <p:nvPr>
            <p:ph type="body" sz="quarter" idx="14"/>
          </p:nvPr>
        </p:nvSpPr>
        <p:spPr>
          <a:xfrm>
            <a:off x="338670" y="2183360"/>
            <a:ext cx="5363633" cy="3938215"/>
          </a:xfrm>
          <a:prstGeom prst="rect">
            <a:avLst/>
          </a:prstGeom>
        </p:spPr>
        <p:txBody>
          <a:bodyPr>
            <a:normAutofit/>
          </a:bodyPr>
          <a:lstStyle>
            <a:lvl1pPr marL="285750" indent="-285750">
              <a:spcBef>
                <a:spcPts val="1200"/>
              </a:spcBef>
              <a:buFont typeface="Arial" panose="020B0604020202020204" pitchFamily="34" charset="0"/>
              <a:buChar char="-"/>
              <a:defRPr sz="1400" b="1" baseline="0">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p:cNvSpPr>
            <a:spLocks noGrp="1"/>
          </p:cNvSpPr>
          <p:nvPr>
            <p:ph type="sldNum" sz="quarter" idx="15"/>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spTree>
    <p:extLst>
      <p:ext uri="{BB962C8B-B14F-4D97-AF65-F5344CB8AC3E}">
        <p14:creationId xmlns:p14="http://schemas.microsoft.com/office/powerpoint/2010/main" val="18581036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pic>
        <p:nvPicPr>
          <p:cNvPr id="5" name="Picture 4" descr="NestleRGBCorne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980365" y="0"/>
            <a:ext cx="1220279" cy="1040448"/>
          </a:xfrm>
          <a:prstGeom prst="rect">
            <a:avLst/>
          </a:prstGeom>
        </p:spPr>
      </p:pic>
      <p:sp>
        <p:nvSpPr>
          <p:cNvPr id="2" name="Title 1"/>
          <p:cNvSpPr>
            <a:spLocks noGrp="1"/>
          </p:cNvSpPr>
          <p:nvPr>
            <p:ph type="title"/>
          </p:nvPr>
        </p:nvSpPr>
        <p:spPr>
          <a:xfrm>
            <a:off x="338667" y="303662"/>
            <a:ext cx="10972800" cy="568980"/>
          </a:xfrm>
          <a:prstGeom prst="rect">
            <a:avLst/>
          </a:prstGeom>
        </p:spPr>
        <p:txBody>
          <a:bodyPr/>
          <a:lstStyle>
            <a:lvl1pPr>
              <a:defRPr sz="2400"/>
            </a:lvl1pPr>
          </a:lstStyle>
          <a:p>
            <a:r>
              <a:rPr lang="en-US"/>
              <a:t>Click to edit Master title style</a:t>
            </a:r>
            <a:endParaRPr lang="en-US" dirty="0"/>
          </a:p>
        </p:txBody>
      </p:sp>
      <p:sp>
        <p:nvSpPr>
          <p:cNvPr id="3" name="Footer Placeholder 2"/>
          <p:cNvSpPr>
            <a:spLocks noGrp="1"/>
          </p:cNvSpPr>
          <p:nvPr>
            <p:ph type="ftr" sz="quarter" idx="10"/>
          </p:nvPr>
        </p:nvSpPr>
        <p:spPr>
          <a:xfrm>
            <a:off x="4165600" y="6356351"/>
            <a:ext cx="3860800" cy="365125"/>
          </a:xfrm>
          <a:prstGeom prst="rect">
            <a:avLst/>
          </a:prstGeom>
        </p:spPr>
        <p:txBody>
          <a:bodyPr/>
          <a:lstStyle>
            <a:lvl1pPr>
              <a:defRPr cap="none" baseline="0"/>
            </a:lvl1pPr>
          </a:lstStyle>
          <a:p>
            <a:pPr algn="l"/>
            <a:endParaRPr lang="en-US" dirty="0"/>
          </a:p>
        </p:txBody>
      </p:sp>
      <p:sp>
        <p:nvSpPr>
          <p:cNvPr id="4" name="Slide Number Placeholder 3"/>
          <p:cNvSpPr>
            <a:spLocks noGrp="1"/>
          </p:cNvSpPr>
          <p:nvPr>
            <p:ph type="sldNum" sz="quarter" idx="11"/>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sp>
        <p:nvSpPr>
          <p:cNvPr id="7" name="Chart Placeholder 6"/>
          <p:cNvSpPr>
            <a:spLocks noGrp="1"/>
          </p:cNvSpPr>
          <p:nvPr>
            <p:ph type="chart" sz="quarter" idx="12" hasCustomPrompt="1"/>
          </p:nvPr>
        </p:nvSpPr>
        <p:spPr>
          <a:xfrm>
            <a:off x="338668" y="1765156"/>
            <a:ext cx="10926232" cy="4326047"/>
          </a:xfrm>
          <a:prstGeom prst="rect">
            <a:avLst/>
          </a:prstGeom>
        </p:spPr>
        <p:txBody>
          <a:bodyPr>
            <a:normAutofit/>
          </a:bodyPr>
          <a:lstStyle>
            <a:lvl1pPr marL="0" indent="0">
              <a:buNone/>
              <a:defRPr sz="1200" b="0" cap="all">
                <a:solidFill>
                  <a:schemeClr val="tx1"/>
                </a:solidFill>
              </a:defRPr>
            </a:lvl1pPr>
          </a:lstStyle>
          <a:p>
            <a:r>
              <a:rPr lang="en-US" dirty="0"/>
              <a:t>Insert Chart by clicking icon</a:t>
            </a:r>
          </a:p>
        </p:txBody>
      </p:sp>
      <p:sp>
        <p:nvSpPr>
          <p:cNvPr id="9" name="Text Placeholder 8"/>
          <p:cNvSpPr>
            <a:spLocks noGrp="1"/>
          </p:cNvSpPr>
          <p:nvPr>
            <p:ph type="body" sz="quarter" idx="13"/>
          </p:nvPr>
        </p:nvSpPr>
        <p:spPr>
          <a:xfrm>
            <a:off x="338667" y="1296578"/>
            <a:ext cx="10938933" cy="440267"/>
          </a:xfrm>
          <a:prstGeom prst="rect">
            <a:avLst/>
          </a:prstGeom>
        </p:spPr>
        <p:txBody>
          <a:bodyPr tIns="0" rIns="0" bIns="0">
            <a:noAutofit/>
          </a:bodyPr>
          <a:lstStyle>
            <a:lvl1pPr marL="0" indent="0">
              <a:buNone/>
              <a:defRPr sz="1200" cap="all">
                <a:solidFill>
                  <a:schemeClr val="tx1"/>
                </a:solidFill>
              </a:defRPr>
            </a:lvl1pPr>
            <a:lvl2pPr marL="0" indent="0">
              <a:buNone/>
              <a:defRPr sz="1200" cap="all">
                <a:solidFill>
                  <a:schemeClr val="tx1"/>
                </a:solidFill>
              </a:defRPr>
            </a:lvl2pPr>
            <a:lvl3pPr marL="0" indent="0">
              <a:buNone/>
              <a:defRPr sz="1200" cap="all">
                <a:solidFill>
                  <a:schemeClr val="tx1"/>
                </a:solidFill>
              </a:defRPr>
            </a:lvl3pPr>
            <a:lvl4pPr marL="0" indent="0">
              <a:buNone/>
              <a:defRPr sz="1200" cap="all">
                <a:solidFill>
                  <a:schemeClr val="tx1"/>
                </a:solidFill>
              </a:defRPr>
            </a:lvl4pPr>
            <a:lvl5pPr marL="0" indent="0">
              <a:buNone/>
              <a:defRPr sz="1200" cap="all">
                <a:solidFill>
                  <a:schemeClr val="tx1"/>
                </a:solidFill>
              </a:defRPr>
            </a:lvl5pPr>
          </a:lstStyle>
          <a:p>
            <a:pPr lvl="0"/>
            <a:r>
              <a:rPr lang="en-US"/>
              <a:t>Click to edit Master text styles</a:t>
            </a:r>
          </a:p>
        </p:txBody>
      </p:sp>
    </p:spTree>
    <p:extLst>
      <p:ext uri="{BB962C8B-B14F-4D97-AF65-F5344CB8AC3E}">
        <p14:creationId xmlns:p14="http://schemas.microsoft.com/office/powerpoint/2010/main" val="16101899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pic>
        <p:nvPicPr>
          <p:cNvPr id="8" name="Picture 7"/>
          <p:cNvPicPr>
            <a:picLocks noChangeAspect="1" noChangeArrowheads="1"/>
          </p:cNvPicPr>
          <p:nvPr userDrawn="1"/>
        </p:nvPicPr>
        <p:blipFill rotWithShape="1">
          <a:blip r:embed="rId2">
            <a:extLst>
              <a:ext uri="{28A0092B-C50C-407E-A947-70E740481C1C}">
                <a14:useLocalDpi xmlns:a14="http://schemas.microsoft.com/office/drawing/2010/main"/>
              </a:ext>
            </a:extLst>
          </a:blip>
          <a:srcRect l="4646" r="20667"/>
          <a:stretch/>
        </p:blipFill>
        <p:spPr bwMode="auto">
          <a:xfrm>
            <a:off x="3756517" y="-24566"/>
            <a:ext cx="8435484" cy="6882566"/>
          </a:xfrm>
          <a:prstGeom prst="rect">
            <a:avLst/>
          </a:prstGeom>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6" name="Title 12"/>
          <p:cNvSpPr>
            <a:spLocks noGrp="1"/>
          </p:cNvSpPr>
          <p:nvPr>
            <p:ph type="title" hasCustomPrompt="1"/>
          </p:nvPr>
        </p:nvSpPr>
        <p:spPr>
          <a:xfrm>
            <a:off x="338671" y="1528187"/>
            <a:ext cx="4427476" cy="1869921"/>
          </a:xfrm>
          <a:prstGeom prst="rect">
            <a:avLst/>
          </a:prstGeom>
        </p:spPr>
        <p:txBody>
          <a:bodyPr tIns="0" rIns="0" bIns="0" anchor="t" anchorCtr="0"/>
          <a:lstStyle>
            <a:lvl1pPr algn="l">
              <a:defRPr sz="2800" baseline="0">
                <a:solidFill>
                  <a:srgbClr val="003366"/>
                </a:solidFill>
              </a:defRPr>
            </a:lvl1pPr>
          </a:lstStyle>
          <a:p>
            <a:r>
              <a:rPr lang="en-US" sz="2800" dirty="0">
                <a:solidFill>
                  <a:schemeClr val="tx1"/>
                </a:solidFill>
              </a:rPr>
              <a:t>Presentation Title Is 28pt, Title Case</a:t>
            </a:r>
            <a:endParaRPr lang="en-US" sz="2800" dirty="0">
              <a:solidFill>
                <a:schemeClr val="accent4"/>
              </a:solidFill>
            </a:endParaRPr>
          </a:p>
        </p:txBody>
      </p:sp>
      <p:sp>
        <p:nvSpPr>
          <p:cNvPr id="3" name="Text Placeholder 2"/>
          <p:cNvSpPr>
            <a:spLocks noGrp="1"/>
          </p:cNvSpPr>
          <p:nvPr>
            <p:ph type="body" sz="quarter" idx="11" hasCustomPrompt="1"/>
          </p:nvPr>
        </p:nvSpPr>
        <p:spPr>
          <a:xfrm>
            <a:off x="338667" y="3419763"/>
            <a:ext cx="3911600" cy="722727"/>
          </a:xfrm>
          <a:prstGeom prst="rect">
            <a:avLst/>
          </a:prstGeom>
        </p:spPr>
        <p:txBody>
          <a:bodyPr tIns="0" rIns="0" bIns="0">
            <a:normAutofit/>
          </a:bodyPr>
          <a:lstStyle>
            <a:lvl1pPr marL="0" indent="0">
              <a:buNone/>
              <a:defRPr sz="1400" baseline="0">
                <a:solidFill>
                  <a:schemeClr val="tx2">
                    <a:lumMod val="75000"/>
                  </a:schemeClr>
                </a:solidFill>
              </a:defRPr>
            </a:lvl1pPr>
          </a:lstStyle>
          <a:p>
            <a:pPr lvl="0"/>
            <a:r>
              <a:rPr lang="en-US" dirty="0"/>
              <a:t>Subhead is 14pt, sentence case</a:t>
            </a:r>
          </a:p>
        </p:txBody>
      </p:sp>
      <p:pic>
        <p:nvPicPr>
          <p:cNvPr id="13" name="Picture 7" descr="\\HQVEVW0028\UsersJ\mruetim\My Pictures\PPT_homepage_USA_med_res_4.png"/>
          <p:cNvPicPr>
            <a:picLocks noChangeAspect="1" noChangeArrowheads="1"/>
          </p:cNvPicPr>
          <p:nvPr userDrawn="1"/>
        </p:nvPicPr>
        <p:blipFill rotWithShape="1">
          <a:blip r:embed="rId3">
            <a:extLst>
              <a:ext uri="{28A0092B-C50C-407E-A947-70E740481C1C}">
                <a14:useLocalDpi xmlns:a14="http://schemas.microsoft.com/office/drawing/2010/main"/>
              </a:ext>
            </a:extLst>
          </a:blip>
          <a:srcRect r="11908"/>
          <a:stretch/>
        </p:blipFill>
        <p:spPr bwMode="auto">
          <a:xfrm>
            <a:off x="5255651" y="150923"/>
            <a:ext cx="6936349" cy="6667500"/>
          </a:xfrm>
          <a:prstGeom prst="rect">
            <a:avLst/>
          </a:prstGeom>
          <a:extLst>
            <a:ext uri="{909E8E84-426E-40dd-AFC4-6F175D3DCCD1}">
              <a14:hiddenFill xmlns=""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5DBA846-7F3A-4832-8E45-9EE8B23BE13D}"/>
              </a:ext>
            </a:extLst>
          </p:cNvPr>
          <p:cNvSpPr txBox="1">
            <a:spLocks/>
          </p:cNvSpPr>
          <p:nvPr userDrawn="1"/>
        </p:nvSpPr>
        <p:spPr>
          <a:xfrm>
            <a:off x="338668" y="381897"/>
            <a:ext cx="4427480" cy="896953"/>
          </a:xfrm>
          <a:prstGeom prst="rect">
            <a:avLst/>
          </a:prstGeom>
          <a:noFill/>
          <a:ln>
            <a:solidFill>
              <a:schemeClr val="accent1">
                <a:lumMod val="40000"/>
                <a:lumOff val="60000"/>
              </a:schemeClr>
            </a:solidFill>
          </a:ln>
        </p:spPr>
        <p:txBody>
          <a:bodyPr wrap="square" rtlCol="0" anchor="ctr">
            <a:noAutofit/>
          </a:bodyPr>
          <a:lstStyle/>
          <a:p>
            <a:pPr algn="ctr"/>
            <a:r>
              <a:rPr lang="en-US" sz="1200" dirty="0">
                <a:solidFill>
                  <a:schemeClr val="tx2">
                    <a:lumMod val="40000"/>
                    <a:lumOff val="60000"/>
                  </a:schemeClr>
                </a:solidFill>
              </a:rPr>
              <a:t>Insert Hospital Logo Here on Every Slide</a:t>
            </a:r>
          </a:p>
        </p:txBody>
      </p:sp>
    </p:spTree>
    <p:extLst>
      <p:ext uri="{BB962C8B-B14F-4D97-AF65-F5344CB8AC3E}">
        <p14:creationId xmlns:p14="http://schemas.microsoft.com/office/powerpoint/2010/main" val="42397089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_Blank">
    <p:spTree>
      <p:nvGrpSpPr>
        <p:cNvPr id="1" name=""/>
        <p:cNvGrpSpPr/>
        <p:nvPr/>
      </p:nvGrpSpPr>
      <p:grpSpPr>
        <a:xfrm>
          <a:off x="0" y="0"/>
          <a:ext cx="0" cy="0"/>
          <a:chOff x="0" y="0"/>
          <a:chExt cx="0" cy="0"/>
        </a:xfrm>
      </p:grpSpPr>
      <p:pic>
        <p:nvPicPr>
          <p:cNvPr id="2" name="Picture 1" descr="NestleRGBCorne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980365" y="0"/>
            <a:ext cx="1220279" cy="1040448"/>
          </a:xfrm>
          <a:prstGeom prst="rect">
            <a:avLst/>
          </a:prstGeom>
        </p:spPr>
      </p:pic>
      <p:sp>
        <p:nvSpPr>
          <p:cNvPr id="5" name="Slide Number Placeholder 7"/>
          <p:cNvSpPr>
            <a:spLocks noGrp="1"/>
          </p:cNvSpPr>
          <p:nvPr>
            <p:ph type="sldNum" sz="quarter" idx="15"/>
          </p:nvPr>
        </p:nvSpPr>
        <p:spPr>
          <a:xfrm>
            <a:off x="338667" y="6458098"/>
            <a:ext cx="169333" cy="222105"/>
          </a:xfrm>
          <a:prstGeom prst="rect">
            <a:avLst/>
          </a:prstGeom>
        </p:spPr>
        <p:txBody>
          <a:bodyPr/>
          <a:lstStyle/>
          <a:p>
            <a:fld id="{9A7C8312-0C38-BD48-8FE3-7B59D6164E1B}" type="slidenum">
              <a:rPr lang="en-US" smtClean="0"/>
              <a:pPr/>
              <a:t>‹#›</a:t>
            </a:fld>
            <a:endParaRPr lang="en-US" dirty="0"/>
          </a:p>
        </p:txBody>
      </p:sp>
      <p:sp>
        <p:nvSpPr>
          <p:cNvPr id="6" name="Footer Placeholder 2"/>
          <p:cNvSpPr>
            <a:spLocks noGrp="1"/>
          </p:cNvSpPr>
          <p:nvPr>
            <p:ph type="ftr" sz="quarter" idx="10"/>
          </p:nvPr>
        </p:nvSpPr>
        <p:spPr>
          <a:xfrm>
            <a:off x="572610" y="6458097"/>
            <a:ext cx="4675983" cy="219277"/>
          </a:xfrm>
          <a:prstGeom prst="rect">
            <a:avLst/>
          </a:prstGeom>
        </p:spPr>
        <p:txBody>
          <a:bodyPr/>
          <a:lstStyle>
            <a:lvl1pPr>
              <a:defRPr cap="none" baseline="0">
                <a:solidFill>
                  <a:schemeClr val="tx2"/>
                </a:solidFill>
              </a:defRPr>
            </a:lvl1pPr>
          </a:lstStyle>
          <a:p>
            <a:pPr algn="l"/>
            <a:endParaRPr lang="en-US" dirty="0"/>
          </a:p>
        </p:txBody>
      </p:sp>
    </p:spTree>
    <p:extLst>
      <p:ext uri="{BB962C8B-B14F-4D97-AF65-F5344CB8AC3E}">
        <p14:creationId xmlns:p14="http://schemas.microsoft.com/office/powerpoint/2010/main" val="28642336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2_Blank">
    <p:spTree>
      <p:nvGrpSpPr>
        <p:cNvPr id="1" name=""/>
        <p:cNvGrpSpPr/>
        <p:nvPr/>
      </p:nvGrpSpPr>
      <p:grpSpPr>
        <a:xfrm>
          <a:off x="0" y="0"/>
          <a:ext cx="0" cy="0"/>
          <a:chOff x="0" y="0"/>
          <a:chExt cx="0" cy="0"/>
        </a:xfrm>
      </p:grpSpPr>
      <p:sp>
        <p:nvSpPr>
          <p:cNvPr id="2" name="Slide Number Placeholder 4">
            <a:extLst>
              <a:ext uri="{FF2B5EF4-FFF2-40B4-BE49-F238E27FC236}">
                <a16:creationId xmlns:a16="http://schemas.microsoft.com/office/drawing/2014/main" id="{824F79E1-6256-4A3A-9D03-BD7943D4CC60}"/>
              </a:ext>
            </a:extLst>
          </p:cNvPr>
          <p:cNvSpPr>
            <a:spLocks noGrp="1"/>
          </p:cNvSpPr>
          <p:nvPr>
            <p:ph type="sldNum" sz="quarter" idx="12"/>
          </p:nvPr>
        </p:nvSpPr>
        <p:spPr>
          <a:xfrm>
            <a:off x="11757077" y="6551097"/>
            <a:ext cx="372218" cy="276999"/>
          </a:xfrm>
          <a:prstGeom prst="rect">
            <a:avLst/>
          </a:prstGeom>
        </p:spPr>
        <p:txBody>
          <a:bodyPr wrap="none" anchor="ctr">
            <a:spAutoFit/>
          </a:bodyPr>
          <a:lstStyle>
            <a:lvl1pPr algn="r">
              <a:defRPr sz="1200"/>
            </a:lvl1pPr>
          </a:lstStyle>
          <a:p>
            <a:fld id="{E2740D42-38C4-4E80-98BF-D93EDAA08ACB}" type="slidenum">
              <a:rPr lang="en-US" smtClean="0"/>
              <a:pPr/>
              <a:t>‹#›</a:t>
            </a:fld>
            <a:endParaRPr lang="en-US" dirty="0"/>
          </a:p>
        </p:txBody>
      </p:sp>
    </p:spTree>
    <p:extLst>
      <p:ext uri="{BB962C8B-B14F-4D97-AF65-F5344CB8AC3E}">
        <p14:creationId xmlns:p14="http://schemas.microsoft.com/office/powerpoint/2010/main" val="708556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879735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0" cy="365125"/>
          </a:xfrm>
          <a:prstGeom prst="rect">
            <a:avLst/>
          </a:prstGeom>
        </p:spPr>
        <p:txBody>
          <a:bodyPr/>
          <a:lstStyle/>
          <a:p>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pPr algn="l"/>
            <a:endParaRPr lang="en-US" dirty="0"/>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spTree>
    <p:extLst>
      <p:ext uri="{BB962C8B-B14F-4D97-AF65-F5344CB8AC3E}">
        <p14:creationId xmlns:p14="http://schemas.microsoft.com/office/powerpoint/2010/main" val="2490702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566400" cy="538162"/>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pPr algn="l"/>
            <a:endParaRPr lang="en-US" dirty="0"/>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spTree>
    <p:extLst>
      <p:ext uri="{BB962C8B-B14F-4D97-AF65-F5344CB8AC3E}">
        <p14:creationId xmlns:p14="http://schemas.microsoft.com/office/powerpoint/2010/main" val="394257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566400" cy="538162"/>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endParaRPr lang="en-US"/>
          </a:p>
        </p:txBody>
      </p:sp>
      <p:sp>
        <p:nvSpPr>
          <p:cNvPr id="8" name="Footer Placeholder 7"/>
          <p:cNvSpPr>
            <a:spLocks noGrp="1"/>
          </p:cNvSpPr>
          <p:nvPr>
            <p:ph type="ftr" sz="quarter" idx="11"/>
          </p:nvPr>
        </p:nvSpPr>
        <p:spPr>
          <a:xfrm>
            <a:off x="4165600" y="6356351"/>
            <a:ext cx="3860800" cy="365125"/>
          </a:xfrm>
          <a:prstGeom prst="rect">
            <a:avLst/>
          </a:prstGeom>
        </p:spPr>
        <p:txBody>
          <a:bodyPr/>
          <a:lstStyle/>
          <a:p>
            <a:pPr algn="l"/>
            <a:endParaRPr lang="en-US" dirty="0"/>
          </a:p>
        </p:txBody>
      </p:sp>
      <p:sp>
        <p:nvSpPr>
          <p:cNvPr id="9" name="Slide Number Placeholder 8"/>
          <p:cNvSpPr>
            <a:spLocks noGrp="1"/>
          </p:cNvSpPr>
          <p:nvPr>
            <p:ph type="sldNum" sz="quarter" idx="12"/>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spTree>
    <p:extLst>
      <p:ext uri="{BB962C8B-B14F-4D97-AF65-F5344CB8AC3E}">
        <p14:creationId xmlns:p14="http://schemas.microsoft.com/office/powerpoint/2010/main" val="1883315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9317" y="903901"/>
            <a:ext cx="11273367" cy="538162"/>
          </a:xfrm>
          <a:prstGeom prst="rect">
            <a:avLst/>
          </a:prstGeom>
        </p:spPr>
        <p:txBody>
          <a:bodyPr/>
          <a:lstStyle>
            <a:lvl1pPr algn="l">
              <a:defRPr sz="2800"/>
            </a:lvl1pPr>
          </a:lstStyle>
          <a:p>
            <a:r>
              <a:rPr lang="en-US"/>
              <a:t>Click to edit Master title style</a:t>
            </a:r>
          </a:p>
        </p:txBody>
      </p:sp>
      <p:sp>
        <p:nvSpPr>
          <p:cNvPr id="4" name="Footer Placeholder 3"/>
          <p:cNvSpPr>
            <a:spLocks noGrp="1"/>
          </p:cNvSpPr>
          <p:nvPr>
            <p:ph type="ftr" sz="quarter" idx="11"/>
          </p:nvPr>
        </p:nvSpPr>
        <p:spPr>
          <a:xfrm>
            <a:off x="459317" y="6385847"/>
            <a:ext cx="10539703" cy="365125"/>
          </a:xfrm>
          <a:prstGeom prst="rect">
            <a:avLst/>
          </a:prstGeom>
        </p:spPr>
        <p:txBody>
          <a:bodyPr anchor="b"/>
          <a:lstStyle>
            <a:lvl1pPr>
              <a:defRPr sz="900"/>
            </a:lvl1pPr>
          </a:lstStyle>
          <a:p>
            <a:endParaRPr lang="en-US" dirty="0"/>
          </a:p>
        </p:txBody>
      </p:sp>
      <p:sp>
        <p:nvSpPr>
          <p:cNvPr id="5" name="Slide Number Placeholder 4"/>
          <p:cNvSpPr>
            <a:spLocks noGrp="1"/>
          </p:cNvSpPr>
          <p:nvPr>
            <p:ph type="sldNum" sz="quarter" idx="12"/>
          </p:nvPr>
        </p:nvSpPr>
        <p:spPr>
          <a:xfrm>
            <a:off x="11757077" y="6551097"/>
            <a:ext cx="372218" cy="276999"/>
          </a:xfrm>
          <a:prstGeom prst="rect">
            <a:avLst/>
          </a:prstGeom>
        </p:spPr>
        <p:txBody>
          <a:bodyPr wrap="none" anchor="ctr">
            <a:spAutoFit/>
          </a:bodyPr>
          <a:lstStyle>
            <a:lvl1pPr algn="r">
              <a:defRPr sz="1200"/>
            </a:lvl1pPr>
          </a:lstStyle>
          <a:p>
            <a:fld id="{E2740D42-38C4-4E80-98BF-D93EDAA08ACB}" type="slidenum">
              <a:rPr lang="en-US" smtClean="0"/>
              <a:pPr/>
              <a:t>‹#›</a:t>
            </a:fld>
            <a:endParaRPr lang="en-US" dirty="0"/>
          </a:p>
        </p:txBody>
      </p:sp>
      <p:cxnSp>
        <p:nvCxnSpPr>
          <p:cNvPr id="7" name="Straight Connector 6">
            <a:extLst>
              <a:ext uri="{FF2B5EF4-FFF2-40B4-BE49-F238E27FC236}">
                <a16:creationId xmlns:a16="http://schemas.microsoft.com/office/drawing/2014/main" id="{FB208E6D-B8FF-4EA1-876D-DC37A3358E46}"/>
              </a:ext>
            </a:extLst>
          </p:cNvPr>
          <p:cNvCxnSpPr>
            <a:cxnSpLocks/>
          </p:cNvCxnSpPr>
          <p:nvPr userDrawn="1"/>
        </p:nvCxnSpPr>
        <p:spPr>
          <a:xfrm>
            <a:off x="0" y="740364"/>
            <a:ext cx="12192000" cy="0"/>
          </a:xfrm>
          <a:prstGeom prst="line">
            <a:avLst/>
          </a:prstGeom>
          <a:ln w="1905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93283778"/>
      </p:ext>
    </p:extLst>
  </p:cSld>
  <p:clrMapOvr>
    <a:masterClrMapping/>
  </p:clrMapOvr>
  <p:extLst>
    <p:ext uri="{DCECCB84-F9BA-43D5-87BE-67443E8EF086}">
      <p15:sldGuideLst xmlns:p15="http://schemas.microsoft.com/office/powerpoint/2012/main">
        <p15:guide id="1" pos="289" userDrawn="1">
          <p15:clr>
            <a:srgbClr val="FBAE40"/>
          </p15:clr>
        </p15:guide>
        <p15:guide id="2" pos="7391"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endParaRPr lang="en-US"/>
          </a:p>
        </p:txBody>
      </p:sp>
      <p:sp>
        <p:nvSpPr>
          <p:cNvPr id="3" name="Footer Placeholder 2"/>
          <p:cNvSpPr>
            <a:spLocks noGrp="1"/>
          </p:cNvSpPr>
          <p:nvPr>
            <p:ph type="ftr" sz="quarter" idx="11"/>
          </p:nvPr>
        </p:nvSpPr>
        <p:spPr>
          <a:xfrm>
            <a:off x="4165600" y="6356351"/>
            <a:ext cx="3860800" cy="365125"/>
          </a:xfrm>
          <a:prstGeom prst="rect">
            <a:avLst/>
          </a:prstGeom>
        </p:spPr>
        <p:txBody>
          <a:bodyPr/>
          <a:lstStyle/>
          <a:p>
            <a:pPr algn="l"/>
            <a:endParaRPr lang="en-US" dirty="0"/>
          </a:p>
        </p:txBody>
      </p:sp>
      <p:sp>
        <p:nvSpPr>
          <p:cNvPr id="4" name="Slide Number Placeholder 3"/>
          <p:cNvSpPr>
            <a:spLocks noGrp="1"/>
          </p:cNvSpPr>
          <p:nvPr>
            <p:ph type="sldNum" sz="quarter" idx="12"/>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pic>
        <p:nvPicPr>
          <p:cNvPr id="5" name="Picture 4" descr="NestleRGBCorne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980365" y="0"/>
            <a:ext cx="1220279" cy="1040448"/>
          </a:xfrm>
          <a:prstGeom prst="rect">
            <a:avLst/>
          </a:prstGeom>
        </p:spPr>
      </p:pic>
    </p:spTree>
    <p:extLst>
      <p:ext uri="{BB962C8B-B14F-4D97-AF65-F5344CB8AC3E}">
        <p14:creationId xmlns:p14="http://schemas.microsoft.com/office/powerpoint/2010/main" val="2756555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pPr algn="l"/>
            <a:endParaRPr lang="en-US" dirty="0"/>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spTree>
    <p:extLst>
      <p:ext uri="{BB962C8B-B14F-4D97-AF65-F5344CB8AC3E}">
        <p14:creationId xmlns:p14="http://schemas.microsoft.com/office/powerpoint/2010/main" val="1727005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09600" y="6356351"/>
            <a:ext cx="2844800" cy="365125"/>
          </a:xfrm>
          <a:prstGeom prst="rect">
            <a:avLst/>
          </a:prstGeom>
        </p:spPr>
        <p:txBody>
          <a:bodyPr/>
          <a:lstStyle/>
          <a:p>
            <a:endParaRPr lang="en-US"/>
          </a:p>
        </p:txBody>
      </p:sp>
      <p:sp>
        <p:nvSpPr>
          <p:cNvPr id="6" name="Footer Placeholder 5"/>
          <p:cNvSpPr>
            <a:spLocks noGrp="1"/>
          </p:cNvSpPr>
          <p:nvPr>
            <p:ph type="ftr" sz="quarter" idx="11"/>
          </p:nvPr>
        </p:nvSpPr>
        <p:spPr>
          <a:xfrm>
            <a:off x="4165600" y="6356351"/>
            <a:ext cx="3860800" cy="365125"/>
          </a:xfrm>
          <a:prstGeom prst="rect">
            <a:avLst/>
          </a:prstGeom>
        </p:spPr>
        <p:txBody>
          <a:bodyPr/>
          <a:lstStyle/>
          <a:p>
            <a:pPr algn="l"/>
            <a:endParaRPr lang="en-US" dirty="0"/>
          </a:p>
        </p:txBody>
      </p:sp>
      <p:sp>
        <p:nvSpPr>
          <p:cNvPr id="7" name="Slide Number Placeholder 6"/>
          <p:cNvSpPr>
            <a:spLocks noGrp="1"/>
          </p:cNvSpPr>
          <p:nvPr>
            <p:ph type="sldNum" sz="quarter" idx="12"/>
          </p:nvPr>
        </p:nvSpPr>
        <p:spPr>
          <a:xfrm>
            <a:off x="8737600" y="6356351"/>
            <a:ext cx="2844800" cy="365125"/>
          </a:xfrm>
          <a:prstGeom prst="rect">
            <a:avLst/>
          </a:prstGeom>
        </p:spPr>
        <p:txBody>
          <a:bodyPr/>
          <a:lstStyle/>
          <a:p>
            <a:fld id="{9A7C8312-0C38-BD48-8FE3-7B59D6164E1B}" type="slidenum">
              <a:rPr lang="en-US" smtClean="0"/>
              <a:pPr/>
              <a:t>‹#›</a:t>
            </a:fld>
            <a:endParaRPr lang="en-US" dirty="0"/>
          </a:p>
        </p:txBody>
      </p:sp>
    </p:spTree>
    <p:extLst>
      <p:ext uri="{BB962C8B-B14F-4D97-AF65-F5344CB8AC3E}">
        <p14:creationId xmlns:p14="http://schemas.microsoft.com/office/powerpoint/2010/main" val="3155174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CC7CA1B-306D-41BE-AC47-B7182798C246}"/>
              </a:ext>
            </a:extLst>
          </p:cNvPr>
          <p:cNvSpPr txBox="1"/>
          <p:nvPr userDrawn="1"/>
        </p:nvSpPr>
        <p:spPr>
          <a:xfrm>
            <a:off x="5113251" y="203262"/>
            <a:ext cx="7370619" cy="461665"/>
          </a:xfrm>
          <a:prstGeom prst="rect">
            <a:avLst/>
          </a:prstGeom>
          <a:noFill/>
        </p:spPr>
        <p:txBody>
          <a:bodyPr wrap="square">
            <a:spAutoFit/>
          </a:bodyPr>
          <a:lstStyle/>
          <a:p>
            <a:r>
              <a:rPr lang="en-US" sz="2300" b="1" dirty="0">
                <a:solidFill>
                  <a:schemeClr val="accent1"/>
                </a:solidFill>
                <a:effectLst/>
                <a:latin typeface="Calibri" panose="020F0502020204030204" pitchFamily="34" charset="0"/>
                <a:ea typeface="Times New Roman" panose="02020603050405020304" pitchFamily="18" charset="0"/>
              </a:rPr>
              <a:t>Addressing Postoperative Nutritional Care</a:t>
            </a:r>
            <a:endParaRPr lang="en-US" sz="2300" b="1" dirty="0">
              <a:solidFill>
                <a:schemeClr val="accent1"/>
              </a:solidFill>
            </a:endParaRPr>
          </a:p>
        </p:txBody>
      </p:sp>
    </p:spTree>
    <p:extLst>
      <p:ext uri="{BB962C8B-B14F-4D97-AF65-F5344CB8AC3E}">
        <p14:creationId xmlns:p14="http://schemas.microsoft.com/office/powerpoint/2010/main" val="1517223620"/>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771" r:id="rId12"/>
    <p:sldLayoutId id="2147483772" r:id="rId13"/>
    <p:sldLayoutId id="2147483785" r:id="rId14"/>
    <p:sldLayoutId id="2147483773" r:id="rId15"/>
    <p:sldLayoutId id="2147483787" r:id="rId16"/>
    <p:sldLayoutId id="2147483790" r:id="rId17"/>
    <p:sldLayoutId id="2147483789" r:id="rId18"/>
    <p:sldLayoutId id="2147483818" r:id="rId19"/>
  </p:sldLayoutIdLst>
  <p:hf hdr="0" ftr="0" dt="0"/>
  <p:txStyles>
    <p:titleStyle>
      <a:lvl1pPr algn="r" defTabSz="457200" rtl="0" eaLnBrk="1" latinLnBrk="0" hangingPunct="1">
        <a:spcBef>
          <a:spcPct val="0"/>
        </a:spcBef>
        <a:buNone/>
        <a:defRPr sz="3200" b="1" kern="1200">
          <a:solidFill>
            <a:srgbClr val="0D77C6"/>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19.xml"/><Relationship Id="rId5" Type="http://schemas.openxmlformats.org/officeDocument/2006/relationships/image" Target="../media/image23.emf"/><Relationship Id="rId4" Type="http://schemas.openxmlformats.org/officeDocument/2006/relationships/package" Target="../embeddings/Microsoft_Excel_Worksheet.xlsx"/></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xt&#10;&#10;Description automatically generated with low confidence">
            <a:extLst>
              <a:ext uri="{FF2B5EF4-FFF2-40B4-BE49-F238E27FC236}">
                <a16:creationId xmlns:a16="http://schemas.microsoft.com/office/drawing/2014/main" id="{9ACAE502-222B-4B21-B50A-7EDB3F7143F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08ECFF2C-25DD-4CC8-BF37-CB67D76A05A8}"/>
              </a:ext>
            </a:extLst>
          </p:cNvPr>
          <p:cNvSpPr txBox="1"/>
          <p:nvPr/>
        </p:nvSpPr>
        <p:spPr>
          <a:xfrm>
            <a:off x="345989" y="395416"/>
            <a:ext cx="2199503" cy="646331"/>
          </a:xfrm>
          <a:prstGeom prst="rect">
            <a:avLst/>
          </a:prstGeom>
          <a:noFill/>
        </p:spPr>
        <p:txBody>
          <a:bodyPr wrap="square" rtlCol="0">
            <a:spAutoFit/>
          </a:bodyPr>
          <a:lstStyle/>
          <a:p>
            <a:r>
              <a:rPr lang="en-US" dirty="0">
                <a:latin typeface="+mn-lt"/>
              </a:rPr>
              <a:t>Insert Hospital</a:t>
            </a:r>
          </a:p>
          <a:p>
            <a:r>
              <a:rPr lang="en-US" dirty="0">
                <a:latin typeface="+mn-lt"/>
              </a:rPr>
              <a:t>Logo Here</a:t>
            </a:r>
          </a:p>
        </p:txBody>
      </p:sp>
      <p:sp>
        <p:nvSpPr>
          <p:cNvPr id="6" name="TextBox 5">
            <a:extLst>
              <a:ext uri="{FF2B5EF4-FFF2-40B4-BE49-F238E27FC236}">
                <a16:creationId xmlns:a16="http://schemas.microsoft.com/office/drawing/2014/main" id="{941AA57E-97E7-4BF9-A569-8EEF07BF8801}"/>
              </a:ext>
            </a:extLst>
          </p:cNvPr>
          <p:cNvSpPr txBox="1"/>
          <p:nvPr/>
        </p:nvSpPr>
        <p:spPr>
          <a:xfrm>
            <a:off x="432485" y="4151875"/>
            <a:ext cx="3867665" cy="923330"/>
          </a:xfrm>
          <a:prstGeom prst="rect">
            <a:avLst/>
          </a:prstGeom>
          <a:noFill/>
        </p:spPr>
        <p:txBody>
          <a:bodyPr wrap="square" rtlCol="0">
            <a:spAutoFit/>
          </a:bodyPr>
          <a:lstStyle/>
          <a:p>
            <a:r>
              <a:rPr lang="en-US" b="1" dirty="0">
                <a:solidFill>
                  <a:srgbClr val="73859A"/>
                </a:solidFill>
                <a:latin typeface="+mn-lt"/>
              </a:rPr>
              <a:t>Hospital Name</a:t>
            </a:r>
          </a:p>
          <a:p>
            <a:r>
              <a:rPr lang="en-US" b="1" dirty="0">
                <a:solidFill>
                  <a:srgbClr val="73859A"/>
                </a:solidFill>
                <a:latin typeface="+mn-lt"/>
              </a:rPr>
              <a:t>Speaker Name</a:t>
            </a:r>
          </a:p>
          <a:p>
            <a:r>
              <a:rPr lang="en-US" b="1" dirty="0">
                <a:solidFill>
                  <a:srgbClr val="73859A"/>
                </a:solidFill>
                <a:latin typeface="+mn-lt"/>
              </a:rPr>
              <a:t>Title of Speaker</a:t>
            </a:r>
          </a:p>
        </p:txBody>
      </p:sp>
      <p:sp>
        <p:nvSpPr>
          <p:cNvPr id="3" name="Slide Number Placeholder 2">
            <a:extLst>
              <a:ext uri="{FF2B5EF4-FFF2-40B4-BE49-F238E27FC236}">
                <a16:creationId xmlns:a16="http://schemas.microsoft.com/office/drawing/2014/main" id="{4C0A8CBA-DDBE-4A84-A5C5-C294623D1E98}"/>
              </a:ext>
            </a:extLst>
          </p:cNvPr>
          <p:cNvSpPr>
            <a:spLocks noGrp="1"/>
          </p:cNvSpPr>
          <p:nvPr>
            <p:ph type="sldNum" sz="quarter" idx="12"/>
          </p:nvPr>
        </p:nvSpPr>
        <p:spPr/>
        <p:txBody>
          <a:bodyPr/>
          <a:lstStyle/>
          <a:p>
            <a:fld id="{E2740D42-38C4-4E80-98BF-D93EDAA08ACB}" type="slidenum">
              <a:rPr lang="en-US" smtClean="0"/>
              <a:pPr/>
              <a:t>1</a:t>
            </a:fld>
            <a:endParaRPr lang="en-US" dirty="0"/>
          </a:p>
        </p:txBody>
      </p:sp>
    </p:spTree>
    <p:extLst>
      <p:ext uri="{BB962C8B-B14F-4D97-AF65-F5344CB8AC3E}">
        <p14:creationId xmlns:p14="http://schemas.microsoft.com/office/powerpoint/2010/main" val="3770478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B575B41-4538-4EFD-992E-85CEEBE4A6EB}"/>
              </a:ext>
            </a:extLst>
          </p:cNvPr>
          <p:cNvSpPr>
            <a:spLocks noGrp="1"/>
          </p:cNvSpPr>
          <p:nvPr>
            <p:ph type="sldNum" sz="quarter" idx="12"/>
          </p:nvPr>
        </p:nvSpPr>
        <p:spPr/>
        <p:txBody>
          <a:bodyPr/>
          <a:lstStyle/>
          <a:p>
            <a:fld id="{E2740D42-38C4-4E80-98BF-D93EDAA08ACB}" type="slidenum">
              <a:rPr lang="en-US" smtClean="0"/>
              <a:pPr/>
              <a:t>10</a:t>
            </a:fld>
            <a:endParaRPr lang="en-US" dirty="0"/>
          </a:p>
        </p:txBody>
      </p:sp>
      <p:pic>
        <p:nvPicPr>
          <p:cNvPr id="6" name="Picture 5" descr="Diagram&#10;&#10;Description automatically generated">
            <a:extLst>
              <a:ext uri="{FF2B5EF4-FFF2-40B4-BE49-F238E27FC236}">
                <a16:creationId xmlns:a16="http://schemas.microsoft.com/office/drawing/2014/main" id="{095F8640-638C-4E18-B2E7-83DC3249203A}"/>
              </a:ext>
            </a:extLst>
          </p:cNvPr>
          <p:cNvPicPr>
            <a:picLocks noChangeAspect="1"/>
          </p:cNvPicPr>
          <p:nvPr/>
        </p:nvPicPr>
        <p:blipFill rotWithShape="1">
          <a:blip r:embed="rId3">
            <a:extLst>
              <a:ext uri="{28A0092B-C50C-407E-A947-70E740481C1C}">
                <a14:useLocalDpi xmlns:a14="http://schemas.microsoft.com/office/drawing/2010/main"/>
              </a:ext>
            </a:extLst>
          </a:blip>
          <a:srcRect b="5946"/>
          <a:stretch/>
        </p:blipFill>
        <p:spPr>
          <a:xfrm>
            <a:off x="0" y="0"/>
            <a:ext cx="12192000" cy="6450227"/>
          </a:xfrm>
          <a:prstGeom prst="rect">
            <a:avLst/>
          </a:prstGeom>
        </p:spPr>
      </p:pic>
    </p:spTree>
    <p:extLst>
      <p:ext uri="{BB962C8B-B14F-4D97-AF65-F5344CB8AC3E}">
        <p14:creationId xmlns:p14="http://schemas.microsoft.com/office/powerpoint/2010/main" val="1126869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B11C017-F1D0-41BE-83C9-08E8F58D80B5}"/>
              </a:ext>
            </a:extLst>
          </p:cNvPr>
          <p:cNvSpPr>
            <a:spLocks noGrp="1"/>
          </p:cNvSpPr>
          <p:nvPr>
            <p:ph type="sldNum" sz="quarter" idx="12"/>
          </p:nvPr>
        </p:nvSpPr>
        <p:spPr/>
        <p:txBody>
          <a:bodyPr/>
          <a:lstStyle/>
          <a:p>
            <a:fld id="{E2740D42-38C4-4E80-98BF-D93EDAA08ACB}" type="slidenum">
              <a:rPr lang="en-US" smtClean="0"/>
              <a:pPr/>
              <a:t>11</a:t>
            </a:fld>
            <a:endParaRPr lang="en-US" dirty="0"/>
          </a:p>
        </p:txBody>
      </p:sp>
      <p:pic>
        <p:nvPicPr>
          <p:cNvPr id="6" name="Picture 5" descr="Graphical user interface, application&#10;&#10;Description automatically generated">
            <a:extLst>
              <a:ext uri="{FF2B5EF4-FFF2-40B4-BE49-F238E27FC236}">
                <a16:creationId xmlns:a16="http://schemas.microsoft.com/office/drawing/2014/main" id="{7B5B6A07-445A-4F42-9B8B-FE3A5B981D19}"/>
              </a:ext>
            </a:extLst>
          </p:cNvPr>
          <p:cNvPicPr>
            <a:picLocks noChangeAspect="1"/>
          </p:cNvPicPr>
          <p:nvPr/>
        </p:nvPicPr>
        <p:blipFill rotWithShape="1">
          <a:blip r:embed="rId3">
            <a:extLst>
              <a:ext uri="{28A0092B-C50C-407E-A947-70E740481C1C}">
                <a14:useLocalDpi xmlns:a14="http://schemas.microsoft.com/office/drawing/2010/main"/>
              </a:ext>
            </a:extLst>
          </a:blip>
          <a:srcRect b="5766"/>
          <a:stretch/>
        </p:blipFill>
        <p:spPr>
          <a:xfrm>
            <a:off x="0" y="0"/>
            <a:ext cx="12192000" cy="6462584"/>
          </a:xfrm>
          <a:prstGeom prst="rect">
            <a:avLst/>
          </a:prstGeom>
        </p:spPr>
      </p:pic>
    </p:spTree>
    <p:extLst>
      <p:ext uri="{BB962C8B-B14F-4D97-AF65-F5344CB8AC3E}">
        <p14:creationId xmlns:p14="http://schemas.microsoft.com/office/powerpoint/2010/main" val="3480650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9BEE255-3B97-4428-9E0C-FCCA17963E23}"/>
              </a:ext>
            </a:extLst>
          </p:cNvPr>
          <p:cNvSpPr>
            <a:spLocks noGrp="1"/>
          </p:cNvSpPr>
          <p:nvPr>
            <p:ph type="sldNum" sz="quarter" idx="12"/>
          </p:nvPr>
        </p:nvSpPr>
        <p:spPr/>
        <p:txBody>
          <a:bodyPr/>
          <a:lstStyle/>
          <a:p>
            <a:fld id="{E2740D42-38C4-4E80-98BF-D93EDAA08ACB}" type="slidenum">
              <a:rPr lang="en-US" smtClean="0"/>
              <a:pPr/>
              <a:t>12</a:t>
            </a:fld>
            <a:endParaRPr lang="en-US" dirty="0"/>
          </a:p>
        </p:txBody>
      </p:sp>
      <p:pic>
        <p:nvPicPr>
          <p:cNvPr id="6" name="Picture 5" descr="Graphical user interface, diagram, text&#10;&#10;Description automatically generated">
            <a:extLst>
              <a:ext uri="{FF2B5EF4-FFF2-40B4-BE49-F238E27FC236}">
                <a16:creationId xmlns:a16="http://schemas.microsoft.com/office/drawing/2014/main" id="{9467E0FC-E657-4114-9D25-40B3651E54CA}"/>
              </a:ext>
            </a:extLst>
          </p:cNvPr>
          <p:cNvPicPr>
            <a:picLocks noChangeAspect="1"/>
          </p:cNvPicPr>
          <p:nvPr/>
        </p:nvPicPr>
        <p:blipFill rotWithShape="1">
          <a:blip r:embed="rId3">
            <a:extLst>
              <a:ext uri="{28A0092B-C50C-407E-A947-70E740481C1C}">
                <a14:useLocalDpi xmlns:a14="http://schemas.microsoft.com/office/drawing/2010/main"/>
              </a:ext>
            </a:extLst>
          </a:blip>
          <a:srcRect b="5946"/>
          <a:stretch/>
        </p:blipFill>
        <p:spPr>
          <a:xfrm>
            <a:off x="0" y="0"/>
            <a:ext cx="12192000" cy="6450227"/>
          </a:xfrm>
          <a:prstGeom prst="rect">
            <a:avLst/>
          </a:prstGeom>
        </p:spPr>
      </p:pic>
    </p:spTree>
    <p:extLst>
      <p:ext uri="{BB962C8B-B14F-4D97-AF65-F5344CB8AC3E}">
        <p14:creationId xmlns:p14="http://schemas.microsoft.com/office/powerpoint/2010/main" val="2678724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AE0FD84-EAA1-4FAF-8C94-EBC948BC7BBC}"/>
              </a:ext>
            </a:extLst>
          </p:cNvPr>
          <p:cNvSpPr>
            <a:spLocks noGrp="1"/>
          </p:cNvSpPr>
          <p:nvPr>
            <p:ph type="sldNum" sz="quarter" idx="12"/>
          </p:nvPr>
        </p:nvSpPr>
        <p:spPr/>
        <p:txBody>
          <a:bodyPr/>
          <a:lstStyle/>
          <a:p>
            <a:fld id="{E2740D42-38C4-4E80-98BF-D93EDAA08ACB}" type="slidenum">
              <a:rPr lang="en-US" smtClean="0"/>
              <a:pPr/>
              <a:t>13</a:t>
            </a:fld>
            <a:endParaRPr lang="en-US" dirty="0"/>
          </a:p>
        </p:txBody>
      </p:sp>
      <p:pic>
        <p:nvPicPr>
          <p:cNvPr id="6" name="Picture 5" descr="A picture containing diagram&#10;&#10;Description automatically generated">
            <a:extLst>
              <a:ext uri="{FF2B5EF4-FFF2-40B4-BE49-F238E27FC236}">
                <a16:creationId xmlns:a16="http://schemas.microsoft.com/office/drawing/2014/main" id="{19D91EA1-5871-465F-8E20-EA7C20458E31}"/>
              </a:ext>
            </a:extLst>
          </p:cNvPr>
          <p:cNvPicPr>
            <a:picLocks noChangeAspect="1"/>
          </p:cNvPicPr>
          <p:nvPr/>
        </p:nvPicPr>
        <p:blipFill rotWithShape="1">
          <a:blip r:embed="rId3">
            <a:extLst>
              <a:ext uri="{28A0092B-C50C-407E-A947-70E740481C1C}">
                <a14:useLocalDpi xmlns:a14="http://schemas.microsoft.com/office/drawing/2010/main"/>
              </a:ext>
            </a:extLst>
          </a:blip>
          <a:srcRect b="4475"/>
          <a:stretch/>
        </p:blipFill>
        <p:spPr>
          <a:xfrm>
            <a:off x="0" y="0"/>
            <a:ext cx="12192000" cy="6551097"/>
          </a:xfrm>
          <a:prstGeom prst="rect">
            <a:avLst/>
          </a:prstGeom>
        </p:spPr>
      </p:pic>
    </p:spTree>
    <p:extLst>
      <p:ext uri="{BB962C8B-B14F-4D97-AF65-F5344CB8AC3E}">
        <p14:creationId xmlns:p14="http://schemas.microsoft.com/office/powerpoint/2010/main" val="3490498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A1CDA01-01E3-4E73-B3BF-D0FD04079292}"/>
              </a:ext>
            </a:extLst>
          </p:cNvPr>
          <p:cNvSpPr>
            <a:spLocks noGrp="1"/>
          </p:cNvSpPr>
          <p:nvPr>
            <p:ph type="sldNum" sz="quarter" idx="12"/>
          </p:nvPr>
        </p:nvSpPr>
        <p:spPr/>
        <p:txBody>
          <a:bodyPr/>
          <a:lstStyle/>
          <a:p>
            <a:fld id="{E2740D42-38C4-4E80-98BF-D93EDAA08ACB}" type="slidenum">
              <a:rPr lang="en-US" smtClean="0"/>
              <a:pPr/>
              <a:t>14</a:t>
            </a:fld>
            <a:endParaRPr lang="en-US" dirty="0"/>
          </a:p>
        </p:txBody>
      </p:sp>
      <p:pic>
        <p:nvPicPr>
          <p:cNvPr id="6" name="Picture 5" descr="Chart, bar chart&#10;&#10;Description automatically generated">
            <a:extLst>
              <a:ext uri="{FF2B5EF4-FFF2-40B4-BE49-F238E27FC236}">
                <a16:creationId xmlns:a16="http://schemas.microsoft.com/office/drawing/2014/main" id="{0E2D8A68-569C-4AE5-8966-BB392076C9F0}"/>
              </a:ext>
            </a:extLst>
          </p:cNvPr>
          <p:cNvPicPr>
            <a:picLocks noChangeAspect="1"/>
          </p:cNvPicPr>
          <p:nvPr/>
        </p:nvPicPr>
        <p:blipFill rotWithShape="1">
          <a:blip r:embed="rId3">
            <a:extLst>
              <a:ext uri="{28A0092B-C50C-407E-A947-70E740481C1C}">
                <a14:useLocalDpi xmlns:a14="http://schemas.microsoft.com/office/drawing/2010/main"/>
              </a:ext>
            </a:extLst>
          </a:blip>
          <a:srcRect b="6126"/>
          <a:stretch/>
        </p:blipFill>
        <p:spPr>
          <a:xfrm>
            <a:off x="0" y="0"/>
            <a:ext cx="12192000" cy="6437870"/>
          </a:xfrm>
          <a:prstGeom prst="rect">
            <a:avLst/>
          </a:prstGeom>
        </p:spPr>
      </p:pic>
    </p:spTree>
    <p:extLst>
      <p:ext uri="{BB962C8B-B14F-4D97-AF65-F5344CB8AC3E}">
        <p14:creationId xmlns:p14="http://schemas.microsoft.com/office/powerpoint/2010/main" val="60060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CB7534A-43C0-4087-A22C-1AD707F26273}"/>
              </a:ext>
            </a:extLst>
          </p:cNvPr>
          <p:cNvSpPr>
            <a:spLocks noGrp="1"/>
          </p:cNvSpPr>
          <p:nvPr>
            <p:ph type="sldNum" sz="quarter" idx="12"/>
          </p:nvPr>
        </p:nvSpPr>
        <p:spPr/>
        <p:txBody>
          <a:bodyPr/>
          <a:lstStyle/>
          <a:p>
            <a:fld id="{E2740D42-38C4-4E80-98BF-D93EDAA08ACB}" type="slidenum">
              <a:rPr lang="en-US" smtClean="0"/>
              <a:pPr/>
              <a:t>15</a:t>
            </a:fld>
            <a:endParaRPr lang="en-US" dirty="0"/>
          </a:p>
        </p:txBody>
      </p:sp>
      <p:pic>
        <p:nvPicPr>
          <p:cNvPr id="6" name="Picture 5" descr="Chart, bar chart&#10;&#10;Description automatically generated">
            <a:extLst>
              <a:ext uri="{FF2B5EF4-FFF2-40B4-BE49-F238E27FC236}">
                <a16:creationId xmlns:a16="http://schemas.microsoft.com/office/drawing/2014/main" id="{39378549-8ACD-43AB-9C40-05863ED4F3FD}"/>
              </a:ext>
            </a:extLst>
          </p:cNvPr>
          <p:cNvPicPr>
            <a:picLocks noChangeAspect="1"/>
          </p:cNvPicPr>
          <p:nvPr/>
        </p:nvPicPr>
        <p:blipFill rotWithShape="1">
          <a:blip r:embed="rId3">
            <a:extLst>
              <a:ext uri="{28A0092B-C50C-407E-A947-70E740481C1C}">
                <a14:useLocalDpi xmlns:a14="http://schemas.microsoft.com/office/drawing/2010/main"/>
              </a:ext>
            </a:extLst>
          </a:blip>
          <a:srcRect b="4475"/>
          <a:stretch/>
        </p:blipFill>
        <p:spPr>
          <a:xfrm>
            <a:off x="0" y="0"/>
            <a:ext cx="12192000" cy="6551097"/>
          </a:xfrm>
          <a:prstGeom prst="rect">
            <a:avLst/>
          </a:prstGeom>
        </p:spPr>
      </p:pic>
    </p:spTree>
    <p:extLst>
      <p:ext uri="{BB962C8B-B14F-4D97-AF65-F5344CB8AC3E}">
        <p14:creationId xmlns:p14="http://schemas.microsoft.com/office/powerpoint/2010/main" val="3879677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B9ED26-CCDD-485B-8B36-D9BF1016B924}"/>
              </a:ext>
            </a:extLst>
          </p:cNvPr>
          <p:cNvSpPr>
            <a:spLocks noGrp="1"/>
          </p:cNvSpPr>
          <p:nvPr>
            <p:ph type="sldNum" sz="quarter" idx="12"/>
          </p:nvPr>
        </p:nvSpPr>
        <p:spPr/>
        <p:txBody>
          <a:bodyPr/>
          <a:lstStyle/>
          <a:p>
            <a:fld id="{E2740D42-38C4-4E80-98BF-D93EDAA08ACB}" type="slidenum">
              <a:rPr lang="en-US" smtClean="0"/>
              <a:pPr/>
              <a:t>16</a:t>
            </a:fld>
            <a:endParaRPr lang="en-US" dirty="0"/>
          </a:p>
        </p:txBody>
      </p:sp>
      <p:pic>
        <p:nvPicPr>
          <p:cNvPr id="6" name="Picture 5" descr="Graphical user interface, application&#10;&#10;Description automatically generated">
            <a:extLst>
              <a:ext uri="{FF2B5EF4-FFF2-40B4-BE49-F238E27FC236}">
                <a16:creationId xmlns:a16="http://schemas.microsoft.com/office/drawing/2014/main" id="{6624D408-366D-4FA1-A9B5-F6E3C4C9AC50}"/>
              </a:ext>
            </a:extLst>
          </p:cNvPr>
          <p:cNvPicPr>
            <a:picLocks noChangeAspect="1"/>
          </p:cNvPicPr>
          <p:nvPr/>
        </p:nvPicPr>
        <p:blipFill rotWithShape="1">
          <a:blip r:embed="rId3">
            <a:extLst>
              <a:ext uri="{28A0092B-C50C-407E-A947-70E740481C1C}">
                <a14:useLocalDpi xmlns:a14="http://schemas.microsoft.com/office/drawing/2010/main"/>
              </a:ext>
            </a:extLst>
          </a:blip>
          <a:srcRect b="5946"/>
          <a:stretch/>
        </p:blipFill>
        <p:spPr>
          <a:xfrm>
            <a:off x="0" y="0"/>
            <a:ext cx="12192000" cy="6450227"/>
          </a:xfrm>
          <a:prstGeom prst="rect">
            <a:avLst/>
          </a:prstGeom>
        </p:spPr>
      </p:pic>
    </p:spTree>
    <p:extLst>
      <p:ext uri="{BB962C8B-B14F-4D97-AF65-F5344CB8AC3E}">
        <p14:creationId xmlns:p14="http://schemas.microsoft.com/office/powerpoint/2010/main" val="3265895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59A745C-3080-425C-A404-9C2E90AB9E88}"/>
              </a:ext>
            </a:extLst>
          </p:cNvPr>
          <p:cNvSpPr>
            <a:spLocks noGrp="1"/>
          </p:cNvSpPr>
          <p:nvPr>
            <p:ph type="sldNum" sz="quarter" idx="12"/>
          </p:nvPr>
        </p:nvSpPr>
        <p:spPr/>
        <p:txBody>
          <a:bodyPr/>
          <a:lstStyle/>
          <a:p>
            <a:fld id="{E2740D42-38C4-4E80-98BF-D93EDAA08ACB}" type="slidenum">
              <a:rPr lang="en-US" smtClean="0"/>
              <a:pPr/>
              <a:t>17</a:t>
            </a:fld>
            <a:endParaRPr lang="en-US" dirty="0"/>
          </a:p>
        </p:txBody>
      </p:sp>
      <p:pic>
        <p:nvPicPr>
          <p:cNvPr id="8" name="Picture 7" descr="Graphical user interface, text, application&#10;&#10;Description automatically generated with medium confidence">
            <a:extLst>
              <a:ext uri="{FF2B5EF4-FFF2-40B4-BE49-F238E27FC236}">
                <a16:creationId xmlns:a16="http://schemas.microsoft.com/office/drawing/2014/main" id="{38B65E10-CDE6-45EC-96E4-D674A8665471}"/>
              </a:ext>
            </a:extLst>
          </p:cNvPr>
          <p:cNvPicPr>
            <a:picLocks noChangeAspect="1"/>
          </p:cNvPicPr>
          <p:nvPr/>
        </p:nvPicPr>
        <p:blipFill rotWithShape="1">
          <a:blip r:embed="rId3">
            <a:extLst>
              <a:ext uri="{28A0092B-C50C-407E-A947-70E740481C1C}">
                <a14:useLocalDpi xmlns:a14="http://schemas.microsoft.com/office/drawing/2010/main"/>
              </a:ext>
            </a:extLst>
          </a:blip>
          <a:srcRect b="6486"/>
          <a:stretch/>
        </p:blipFill>
        <p:spPr>
          <a:xfrm>
            <a:off x="0" y="0"/>
            <a:ext cx="12192000" cy="6413157"/>
          </a:xfrm>
          <a:prstGeom prst="rect">
            <a:avLst/>
          </a:prstGeom>
        </p:spPr>
      </p:pic>
    </p:spTree>
    <p:extLst>
      <p:ext uri="{BB962C8B-B14F-4D97-AF65-F5344CB8AC3E}">
        <p14:creationId xmlns:p14="http://schemas.microsoft.com/office/powerpoint/2010/main" val="1587025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0367022-DB93-4981-BA28-D588893538CB}"/>
              </a:ext>
            </a:extLst>
          </p:cNvPr>
          <p:cNvSpPr>
            <a:spLocks noGrp="1"/>
          </p:cNvSpPr>
          <p:nvPr>
            <p:ph type="sldNum" sz="quarter" idx="12"/>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E2740D42-38C4-4E80-98BF-D93EDAA08ACB}" type="slidenum">
              <a:rPr kumimoji="0" lang="en-US" sz="1200" b="0" i="0" u="none" strike="noStrike" kern="1200" cap="none" spc="0" normalizeH="0" baseline="0" noProof="0" smtClean="0">
                <a:ln>
                  <a:noFill/>
                </a:ln>
                <a:solidFill>
                  <a:prstClr val="black"/>
                </a:solidFill>
                <a:effectLst/>
                <a:uLnTx/>
                <a:uFillTx/>
                <a:latin typeface="Arial"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Arial" charset="0"/>
              <a:ea typeface="+mn-ea"/>
              <a:cs typeface="Arial" charset="0"/>
            </a:endParaRPr>
          </a:p>
        </p:txBody>
      </p:sp>
      <p:pic>
        <p:nvPicPr>
          <p:cNvPr id="8" name="Picture 7" descr="Graphical user interface, text, application, email&#10;&#10;Description automatically generated">
            <a:extLst>
              <a:ext uri="{FF2B5EF4-FFF2-40B4-BE49-F238E27FC236}">
                <a16:creationId xmlns:a16="http://schemas.microsoft.com/office/drawing/2014/main" id="{C61E1F67-A5BE-4796-A11C-940927B8FF35}"/>
              </a:ext>
            </a:extLst>
          </p:cNvPr>
          <p:cNvPicPr>
            <a:picLocks noChangeAspect="1"/>
          </p:cNvPicPr>
          <p:nvPr/>
        </p:nvPicPr>
        <p:blipFill rotWithShape="1">
          <a:blip r:embed="rId3">
            <a:extLst>
              <a:ext uri="{28A0092B-C50C-407E-A947-70E740481C1C}">
                <a14:useLocalDpi xmlns:a14="http://schemas.microsoft.com/office/drawing/2010/main" val="0"/>
              </a:ext>
            </a:extLst>
          </a:blip>
          <a:srcRect b="6842"/>
          <a:stretch/>
        </p:blipFill>
        <p:spPr>
          <a:xfrm>
            <a:off x="0" y="0"/>
            <a:ext cx="12192000" cy="6388768"/>
          </a:xfrm>
          <a:prstGeom prst="rect">
            <a:avLst/>
          </a:prstGeom>
        </p:spPr>
      </p:pic>
      <p:graphicFrame>
        <p:nvGraphicFramePr>
          <p:cNvPr id="13" name="Object 12">
            <a:extLst>
              <a:ext uri="{FF2B5EF4-FFF2-40B4-BE49-F238E27FC236}">
                <a16:creationId xmlns:a16="http://schemas.microsoft.com/office/drawing/2014/main" id="{D0DD4914-6D3D-47FF-84C1-C7DB5EC0132D}"/>
              </a:ext>
            </a:extLst>
          </p:cNvPr>
          <p:cNvGraphicFramePr>
            <a:graphicFrameLocks noChangeAspect="1"/>
          </p:cNvGraphicFramePr>
          <p:nvPr>
            <p:extLst>
              <p:ext uri="{D42A27DB-BD31-4B8C-83A1-F6EECF244321}">
                <p14:modId xmlns:p14="http://schemas.microsoft.com/office/powerpoint/2010/main" val="3844312526"/>
              </p:ext>
            </p:extLst>
          </p:nvPr>
        </p:nvGraphicFramePr>
        <p:xfrm>
          <a:off x="882650" y="2432050"/>
          <a:ext cx="10171113" cy="2825750"/>
        </p:xfrm>
        <a:graphic>
          <a:graphicData uri="http://schemas.openxmlformats.org/presentationml/2006/ole">
            <mc:AlternateContent xmlns:mc="http://schemas.openxmlformats.org/markup-compatibility/2006">
              <mc:Choice xmlns:v="urn:schemas-microsoft-com:vml" Requires="v">
                <p:oleObj name="Worksheet" r:id="rId4" imgW="11106085" imgH="3086100" progId="Excel.Sheet.12">
                  <p:embed/>
                </p:oleObj>
              </mc:Choice>
              <mc:Fallback>
                <p:oleObj name="Worksheet" r:id="rId4" imgW="11106085" imgH="3086100" progId="Excel.Sheet.12">
                  <p:embed/>
                  <p:pic>
                    <p:nvPicPr>
                      <p:cNvPr id="13" name="Object 12">
                        <a:extLst>
                          <a:ext uri="{FF2B5EF4-FFF2-40B4-BE49-F238E27FC236}">
                            <a16:creationId xmlns:a16="http://schemas.microsoft.com/office/drawing/2014/main" id="{D0DD4914-6D3D-47FF-84C1-C7DB5EC0132D}"/>
                          </a:ext>
                        </a:extLst>
                      </p:cNvPr>
                      <p:cNvPicPr/>
                      <p:nvPr/>
                    </p:nvPicPr>
                    <p:blipFill>
                      <a:blip r:embed="rId5"/>
                      <a:stretch>
                        <a:fillRect/>
                      </a:stretch>
                    </p:blipFill>
                    <p:spPr>
                      <a:xfrm>
                        <a:off x="882650" y="2432050"/>
                        <a:ext cx="10171113" cy="2825750"/>
                      </a:xfrm>
                      <a:prstGeom prst="rect">
                        <a:avLst/>
                      </a:prstGeom>
                    </p:spPr>
                  </p:pic>
                </p:oleObj>
              </mc:Fallback>
            </mc:AlternateContent>
          </a:graphicData>
        </a:graphic>
      </p:graphicFrame>
    </p:spTree>
    <p:extLst>
      <p:ext uri="{BB962C8B-B14F-4D97-AF65-F5344CB8AC3E}">
        <p14:creationId xmlns:p14="http://schemas.microsoft.com/office/powerpoint/2010/main" val="16784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F313CA9-03B7-43C1-8810-6BB98C0BE045}"/>
              </a:ext>
            </a:extLst>
          </p:cNvPr>
          <p:cNvSpPr>
            <a:spLocks noGrp="1"/>
          </p:cNvSpPr>
          <p:nvPr>
            <p:ph type="sldNum" sz="quarter" idx="12"/>
          </p:nvPr>
        </p:nvSpPr>
        <p:spPr/>
        <p:txBody>
          <a:bodyPr/>
          <a:lstStyle/>
          <a:p>
            <a:fld id="{E2740D42-38C4-4E80-98BF-D93EDAA08ACB}" type="slidenum">
              <a:rPr lang="en-US" smtClean="0"/>
              <a:pPr/>
              <a:t>19</a:t>
            </a:fld>
            <a:endParaRPr lang="en-US" dirty="0"/>
          </a:p>
        </p:txBody>
      </p:sp>
      <p:pic>
        <p:nvPicPr>
          <p:cNvPr id="5" name="Picture 4" descr="A picture containing diagram&#10;&#10;Description automatically generated">
            <a:extLst>
              <a:ext uri="{FF2B5EF4-FFF2-40B4-BE49-F238E27FC236}">
                <a16:creationId xmlns:a16="http://schemas.microsoft.com/office/drawing/2014/main" id="{CA87D23F-94C4-4369-BC8D-CEE28378F92D}"/>
              </a:ext>
            </a:extLst>
          </p:cNvPr>
          <p:cNvPicPr>
            <a:picLocks noChangeAspect="1"/>
          </p:cNvPicPr>
          <p:nvPr/>
        </p:nvPicPr>
        <p:blipFill rotWithShape="1">
          <a:blip r:embed="rId3">
            <a:extLst>
              <a:ext uri="{28A0092B-C50C-407E-A947-70E740481C1C}">
                <a14:useLocalDpi xmlns:a14="http://schemas.microsoft.com/office/drawing/2010/main"/>
              </a:ext>
            </a:extLst>
          </a:blip>
          <a:srcRect b="4475"/>
          <a:stretch/>
        </p:blipFill>
        <p:spPr>
          <a:xfrm>
            <a:off x="0" y="0"/>
            <a:ext cx="12192000" cy="6551097"/>
          </a:xfrm>
          <a:prstGeom prst="rect">
            <a:avLst/>
          </a:prstGeom>
        </p:spPr>
      </p:pic>
    </p:spTree>
    <p:extLst>
      <p:ext uri="{BB962C8B-B14F-4D97-AF65-F5344CB8AC3E}">
        <p14:creationId xmlns:p14="http://schemas.microsoft.com/office/powerpoint/2010/main" val="188661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ebsite&#10;&#10;Description automatically generated with medium confidence">
            <a:extLst>
              <a:ext uri="{FF2B5EF4-FFF2-40B4-BE49-F238E27FC236}">
                <a16:creationId xmlns:a16="http://schemas.microsoft.com/office/drawing/2014/main" id="{9B69CAC3-557B-4060-9C45-973966D4EE2F}"/>
              </a:ext>
            </a:extLst>
          </p:cNvPr>
          <p:cNvPicPr>
            <a:picLocks noChangeAspect="1"/>
          </p:cNvPicPr>
          <p:nvPr/>
        </p:nvPicPr>
        <p:blipFill rotWithShape="1">
          <a:blip r:embed="rId3">
            <a:extLst>
              <a:ext uri="{28A0092B-C50C-407E-A947-70E740481C1C}">
                <a14:useLocalDpi xmlns:a14="http://schemas.microsoft.com/office/drawing/2010/main"/>
              </a:ext>
            </a:extLst>
          </a:blip>
          <a:srcRect b="4475"/>
          <a:stretch/>
        </p:blipFill>
        <p:spPr>
          <a:xfrm>
            <a:off x="0" y="0"/>
            <a:ext cx="12192000" cy="6551097"/>
          </a:xfrm>
          <a:prstGeom prst="rect">
            <a:avLst/>
          </a:prstGeom>
        </p:spPr>
      </p:pic>
      <p:sp>
        <p:nvSpPr>
          <p:cNvPr id="2" name="Slide Number Placeholder 1">
            <a:extLst>
              <a:ext uri="{FF2B5EF4-FFF2-40B4-BE49-F238E27FC236}">
                <a16:creationId xmlns:a16="http://schemas.microsoft.com/office/drawing/2014/main" id="{01457B5F-502E-4B0F-A632-A536FDDF08D0}"/>
              </a:ext>
            </a:extLst>
          </p:cNvPr>
          <p:cNvSpPr>
            <a:spLocks noGrp="1"/>
          </p:cNvSpPr>
          <p:nvPr>
            <p:ph type="sldNum" sz="quarter" idx="12"/>
          </p:nvPr>
        </p:nvSpPr>
        <p:spPr/>
        <p:txBody>
          <a:bodyPr/>
          <a:lstStyle/>
          <a:p>
            <a:fld id="{E2740D42-38C4-4E80-98BF-D93EDAA08ACB}" type="slidenum">
              <a:rPr lang="en-US" smtClean="0"/>
              <a:pPr/>
              <a:t>2</a:t>
            </a:fld>
            <a:endParaRPr lang="en-US" dirty="0"/>
          </a:p>
        </p:txBody>
      </p:sp>
    </p:spTree>
    <p:extLst>
      <p:ext uri="{BB962C8B-B14F-4D97-AF65-F5344CB8AC3E}">
        <p14:creationId xmlns:p14="http://schemas.microsoft.com/office/powerpoint/2010/main" val="30234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text&#10;&#10;Description automatically generated">
            <a:extLst>
              <a:ext uri="{FF2B5EF4-FFF2-40B4-BE49-F238E27FC236}">
                <a16:creationId xmlns:a16="http://schemas.microsoft.com/office/drawing/2014/main" id="{ADD170C1-2F07-4C94-9A3E-11012EBEC21F}"/>
              </a:ext>
            </a:extLst>
          </p:cNvPr>
          <p:cNvPicPr>
            <a:picLocks noChangeAspect="1"/>
          </p:cNvPicPr>
          <p:nvPr/>
        </p:nvPicPr>
        <p:blipFill rotWithShape="1">
          <a:blip r:embed="rId3">
            <a:extLst>
              <a:ext uri="{28A0092B-C50C-407E-A947-70E740481C1C}">
                <a14:useLocalDpi xmlns:a14="http://schemas.microsoft.com/office/drawing/2010/main"/>
              </a:ext>
            </a:extLst>
          </a:blip>
          <a:srcRect b="4475"/>
          <a:stretch/>
        </p:blipFill>
        <p:spPr>
          <a:xfrm>
            <a:off x="0" y="0"/>
            <a:ext cx="12192000" cy="6551097"/>
          </a:xfrm>
          <a:prstGeom prst="rect">
            <a:avLst/>
          </a:prstGeom>
        </p:spPr>
      </p:pic>
      <p:sp>
        <p:nvSpPr>
          <p:cNvPr id="3" name="Slide Number Placeholder 2">
            <a:extLst>
              <a:ext uri="{FF2B5EF4-FFF2-40B4-BE49-F238E27FC236}">
                <a16:creationId xmlns:a16="http://schemas.microsoft.com/office/drawing/2014/main" id="{51B246C4-3298-43C5-A44F-CA52F12B6056}"/>
              </a:ext>
            </a:extLst>
          </p:cNvPr>
          <p:cNvSpPr>
            <a:spLocks noGrp="1"/>
          </p:cNvSpPr>
          <p:nvPr>
            <p:ph type="sldNum" sz="quarter" idx="12"/>
          </p:nvPr>
        </p:nvSpPr>
        <p:spPr/>
        <p:txBody>
          <a:bodyPr/>
          <a:lstStyle/>
          <a:p>
            <a:fld id="{E2740D42-38C4-4E80-98BF-D93EDAA08ACB}" type="slidenum">
              <a:rPr lang="en-US" smtClean="0"/>
              <a:pPr/>
              <a:t>20</a:t>
            </a:fld>
            <a:endParaRPr lang="en-US" dirty="0"/>
          </a:p>
        </p:txBody>
      </p:sp>
      <p:sp>
        <p:nvSpPr>
          <p:cNvPr id="5" name="TextBox 4">
            <a:extLst>
              <a:ext uri="{FF2B5EF4-FFF2-40B4-BE49-F238E27FC236}">
                <a16:creationId xmlns:a16="http://schemas.microsoft.com/office/drawing/2014/main" id="{ED806481-6C21-4ED1-AD37-D57BD4719230}"/>
              </a:ext>
            </a:extLst>
          </p:cNvPr>
          <p:cNvSpPr txBox="1"/>
          <p:nvPr/>
        </p:nvSpPr>
        <p:spPr>
          <a:xfrm>
            <a:off x="1587448" y="6438810"/>
            <a:ext cx="2638697" cy="307777"/>
          </a:xfrm>
          <a:prstGeom prst="rect">
            <a:avLst/>
          </a:prstGeom>
          <a:noFill/>
        </p:spPr>
        <p:txBody>
          <a:bodyPr wrap="square" rtlCol="0">
            <a:spAutoFit/>
          </a:bodyPr>
          <a:lstStyle/>
          <a:p>
            <a:r>
              <a:rPr lang="en-US" sz="1400" dirty="0"/>
              <a:t>©2020 Nestlé</a:t>
            </a:r>
          </a:p>
        </p:txBody>
      </p:sp>
    </p:spTree>
    <p:extLst>
      <p:ext uri="{BB962C8B-B14F-4D97-AF65-F5344CB8AC3E}">
        <p14:creationId xmlns:p14="http://schemas.microsoft.com/office/powerpoint/2010/main" val="3691507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imeline&#10;&#10;Description automatically generated">
            <a:extLst>
              <a:ext uri="{FF2B5EF4-FFF2-40B4-BE49-F238E27FC236}">
                <a16:creationId xmlns:a16="http://schemas.microsoft.com/office/drawing/2014/main" id="{90FBF1F8-263D-4721-8645-3C29498453F2}"/>
              </a:ext>
            </a:extLst>
          </p:cNvPr>
          <p:cNvPicPr>
            <a:picLocks noChangeAspect="1"/>
          </p:cNvPicPr>
          <p:nvPr/>
        </p:nvPicPr>
        <p:blipFill rotWithShape="1">
          <a:blip r:embed="rId3">
            <a:extLst>
              <a:ext uri="{28A0092B-C50C-407E-A947-70E740481C1C}">
                <a14:useLocalDpi xmlns:a14="http://schemas.microsoft.com/office/drawing/2010/main"/>
              </a:ext>
            </a:extLst>
          </a:blip>
          <a:srcRect b="4039"/>
          <a:stretch/>
        </p:blipFill>
        <p:spPr>
          <a:xfrm>
            <a:off x="0" y="-29904"/>
            <a:ext cx="12192000" cy="6581001"/>
          </a:xfrm>
          <a:prstGeom prst="rect">
            <a:avLst/>
          </a:prstGeom>
        </p:spPr>
      </p:pic>
      <p:sp>
        <p:nvSpPr>
          <p:cNvPr id="3" name="Slide Number Placeholder 2">
            <a:extLst>
              <a:ext uri="{FF2B5EF4-FFF2-40B4-BE49-F238E27FC236}">
                <a16:creationId xmlns:a16="http://schemas.microsoft.com/office/drawing/2014/main" id="{57371B2D-522B-48B2-9756-9E14C9065E91}"/>
              </a:ext>
            </a:extLst>
          </p:cNvPr>
          <p:cNvSpPr>
            <a:spLocks noGrp="1"/>
          </p:cNvSpPr>
          <p:nvPr>
            <p:ph type="sldNum" sz="quarter" idx="12"/>
          </p:nvPr>
        </p:nvSpPr>
        <p:spPr/>
        <p:txBody>
          <a:bodyPr/>
          <a:lstStyle/>
          <a:p>
            <a:fld id="{E2740D42-38C4-4E80-98BF-D93EDAA08ACB}" type="slidenum">
              <a:rPr lang="en-US" smtClean="0"/>
              <a:pPr/>
              <a:t>3</a:t>
            </a:fld>
            <a:endParaRPr lang="en-US" dirty="0"/>
          </a:p>
        </p:txBody>
      </p:sp>
    </p:spTree>
    <p:extLst>
      <p:ext uri="{BB962C8B-B14F-4D97-AF65-F5344CB8AC3E}">
        <p14:creationId xmlns:p14="http://schemas.microsoft.com/office/powerpoint/2010/main" val="2939986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64204CE-8A10-48B7-A7AF-F248E9FF143C}"/>
              </a:ext>
            </a:extLst>
          </p:cNvPr>
          <p:cNvSpPr>
            <a:spLocks noGrp="1"/>
          </p:cNvSpPr>
          <p:nvPr>
            <p:ph type="sldNum" sz="quarter" idx="12"/>
          </p:nvPr>
        </p:nvSpPr>
        <p:spPr/>
        <p:txBody>
          <a:bodyPr/>
          <a:lstStyle/>
          <a:p>
            <a:fld id="{E2740D42-38C4-4E80-98BF-D93EDAA08ACB}" type="slidenum">
              <a:rPr lang="en-US" smtClean="0"/>
              <a:pPr/>
              <a:t>4</a:t>
            </a:fld>
            <a:endParaRPr lang="en-US" dirty="0"/>
          </a:p>
        </p:txBody>
      </p:sp>
      <p:pic>
        <p:nvPicPr>
          <p:cNvPr id="6" name="Picture 5" descr="Graphical user interface, text, application, email, website&#10;&#10;Description automatically generated">
            <a:extLst>
              <a:ext uri="{FF2B5EF4-FFF2-40B4-BE49-F238E27FC236}">
                <a16:creationId xmlns:a16="http://schemas.microsoft.com/office/drawing/2014/main" id="{2818876E-DA78-4756-908E-7F1071352CED}"/>
              </a:ext>
            </a:extLst>
          </p:cNvPr>
          <p:cNvPicPr>
            <a:picLocks noChangeAspect="1"/>
          </p:cNvPicPr>
          <p:nvPr/>
        </p:nvPicPr>
        <p:blipFill rotWithShape="1">
          <a:blip r:embed="rId3">
            <a:extLst>
              <a:ext uri="{28A0092B-C50C-407E-A947-70E740481C1C}">
                <a14:useLocalDpi xmlns:a14="http://schemas.microsoft.com/office/drawing/2010/main"/>
              </a:ext>
            </a:extLst>
          </a:blip>
          <a:srcRect b="6486"/>
          <a:stretch/>
        </p:blipFill>
        <p:spPr>
          <a:xfrm>
            <a:off x="0" y="0"/>
            <a:ext cx="12192000" cy="6413157"/>
          </a:xfrm>
          <a:prstGeom prst="rect">
            <a:avLst/>
          </a:prstGeom>
        </p:spPr>
      </p:pic>
    </p:spTree>
    <p:extLst>
      <p:ext uri="{BB962C8B-B14F-4D97-AF65-F5344CB8AC3E}">
        <p14:creationId xmlns:p14="http://schemas.microsoft.com/office/powerpoint/2010/main" val="3919672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1AF6096-2F0A-4470-82B3-2CC20B4D28BA}"/>
              </a:ext>
            </a:extLst>
          </p:cNvPr>
          <p:cNvSpPr>
            <a:spLocks noGrp="1"/>
          </p:cNvSpPr>
          <p:nvPr>
            <p:ph type="sldNum" sz="quarter" idx="12"/>
          </p:nvPr>
        </p:nvSpPr>
        <p:spPr/>
        <p:txBody>
          <a:bodyPr/>
          <a:lstStyle/>
          <a:p>
            <a:fld id="{E2740D42-38C4-4E80-98BF-D93EDAA08ACB}" type="slidenum">
              <a:rPr lang="en-US" smtClean="0"/>
              <a:pPr/>
              <a:t>5</a:t>
            </a:fld>
            <a:endParaRPr lang="en-US" dirty="0"/>
          </a:p>
        </p:txBody>
      </p:sp>
      <p:pic>
        <p:nvPicPr>
          <p:cNvPr id="4" name="Picture 3" descr="Shape&#10;&#10;Description automatically generated">
            <a:extLst>
              <a:ext uri="{FF2B5EF4-FFF2-40B4-BE49-F238E27FC236}">
                <a16:creationId xmlns:a16="http://schemas.microsoft.com/office/drawing/2014/main" id="{B493C920-15A8-4C17-8B03-96DA090D1E3F}"/>
              </a:ext>
            </a:extLst>
          </p:cNvPr>
          <p:cNvPicPr>
            <a:picLocks noChangeAspect="1"/>
          </p:cNvPicPr>
          <p:nvPr/>
        </p:nvPicPr>
        <p:blipFill rotWithShape="1">
          <a:blip r:embed="rId3">
            <a:extLst>
              <a:ext uri="{28A0092B-C50C-407E-A947-70E740481C1C}">
                <a14:useLocalDpi xmlns:a14="http://schemas.microsoft.com/office/drawing/2010/main"/>
              </a:ext>
            </a:extLst>
          </a:blip>
          <a:srcRect b="5766"/>
          <a:stretch/>
        </p:blipFill>
        <p:spPr>
          <a:xfrm>
            <a:off x="0" y="0"/>
            <a:ext cx="12192000" cy="6462584"/>
          </a:xfrm>
          <a:prstGeom prst="rect">
            <a:avLst/>
          </a:prstGeom>
        </p:spPr>
      </p:pic>
    </p:spTree>
    <p:extLst>
      <p:ext uri="{BB962C8B-B14F-4D97-AF65-F5344CB8AC3E}">
        <p14:creationId xmlns:p14="http://schemas.microsoft.com/office/powerpoint/2010/main" val="1849861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Diagram&#10;&#10;Description automatically generated">
            <a:extLst>
              <a:ext uri="{FF2B5EF4-FFF2-40B4-BE49-F238E27FC236}">
                <a16:creationId xmlns:a16="http://schemas.microsoft.com/office/drawing/2014/main" id="{2F25838C-4DFF-4CBB-A879-1B3844F16C12}"/>
              </a:ext>
            </a:extLst>
          </p:cNvPr>
          <p:cNvPicPr>
            <a:picLocks noChangeAspect="1"/>
          </p:cNvPicPr>
          <p:nvPr/>
        </p:nvPicPr>
        <p:blipFill rotWithShape="1">
          <a:blip r:embed="rId3">
            <a:extLst>
              <a:ext uri="{28A0092B-C50C-407E-A947-70E740481C1C}">
                <a14:useLocalDpi xmlns:a14="http://schemas.microsoft.com/office/drawing/2010/main"/>
              </a:ext>
            </a:extLst>
          </a:blip>
          <a:srcRect b="7207"/>
          <a:stretch/>
        </p:blipFill>
        <p:spPr>
          <a:xfrm>
            <a:off x="0" y="0"/>
            <a:ext cx="12192000" cy="6363730"/>
          </a:xfrm>
          <a:prstGeom prst="rect">
            <a:avLst/>
          </a:prstGeom>
        </p:spPr>
      </p:pic>
      <p:sp>
        <p:nvSpPr>
          <p:cNvPr id="20" name="Slide Number Placeholder 19">
            <a:extLst>
              <a:ext uri="{FF2B5EF4-FFF2-40B4-BE49-F238E27FC236}">
                <a16:creationId xmlns:a16="http://schemas.microsoft.com/office/drawing/2014/main" id="{0A50BFA3-B8C0-4511-981E-5D21768C6A31}"/>
              </a:ext>
            </a:extLst>
          </p:cNvPr>
          <p:cNvSpPr>
            <a:spLocks noGrp="1"/>
          </p:cNvSpPr>
          <p:nvPr>
            <p:ph type="sldNum" sz="quarter" idx="12"/>
          </p:nvPr>
        </p:nvSpPr>
        <p:spPr/>
        <p:txBody>
          <a:bodyPr/>
          <a:lstStyle/>
          <a:p>
            <a:fld id="{E2740D42-38C4-4E80-98BF-D93EDAA08ACB}" type="slidenum">
              <a:rPr lang="en-US" smtClean="0"/>
              <a:pPr/>
              <a:t>6</a:t>
            </a:fld>
            <a:endParaRPr lang="en-US" dirty="0"/>
          </a:p>
        </p:txBody>
      </p:sp>
    </p:spTree>
    <p:extLst>
      <p:ext uri="{BB962C8B-B14F-4D97-AF65-F5344CB8AC3E}">
        <p14:creationId xmlns:p14="http://schemas.microsoft.com/office/powerpoint/2010/main" val="641216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8138379-5281-4D8F-87FC-D027C525B07B}"/>
              </a:ext>
            </a:extLst>
          </p:cNvPr>
          <p:cNvSpPr>
            <a:spLocks noGrp="1"/>
          </p:cNvSpPr>
          <p:nvPr>
            <p:ph type="sldNum" sz="quarter" idx="12"/>
          </p:nvPr>
        </p:nvSpPr>
        <p:spPr/>
        <p:txBody>
          <a:bodyPr/>
          <a:lstStyle/>
          <a:p>
            <a:fld id="{E2740D42-38C4-4E80-98BF-D93EDAA08ACB}" type="slidenum">
              <a:rPr lang="en-US" smtClean="0"/>
              <a:pPr/>
              <a:t>7</a:t>
            </a:fld>
            <a:endParaRPr lang="en-US" dirty="0"/>
          </a:p>
        </p:txBody>
      </p:sp>
      <p:pic>
        <p:nvPicPr>
          <p:cNvPr id="5" name="Picture 4" descr="Diagram&#10;&#10;Description automatically generated">
            <a:extLst>
              <a:ext uri="{FF2B5EF4-FFF2-40B4-BE49-F238E27FC236}">
                <a16:creationId xmlns:a16="http://schemas.microsoft.com/office/drawing/2014/main" id="{F3F65C35-39B7-4375-8D28-A8C8EC1E83CA}"/>
              </a:ext>
            </a:extLst>
          </p:cNvPr>
          <p:cNvPicPr>
            <a:picLocks noChangeAspect="1"/>
          </p:cNvPicPr>
          <p:nvPr/>
        </p:nvPicPr>
        <p:blipFill rotWithShape="1">
          <a:blip r:embed="rId3">
            <a:extLst>
              <a:ext uri="{28A0092B-C50C-407E-A947-70E740481C1C}">
                <a14:useLocalDpi xmlns:a14="http://schemas.microsoft.com/office/drawing/2010/main"/>
              </a:ext>
            </a:extLst>
          </a:blip>
          <a:srcRect b="5766"/>
          <a:stretch/>
        </p:blipFill>
        <p:spPr>
          <a:xfrm>
            <a:off x="0" y="0"/>
            <a:ext cx="12192000" cy="6462584"/>
          </a:xfrm>
          <a:prstGeom prst="rect">
            <a:avLst/>
          </a:prstGeom>
        </p:spPr>
      </p:pic>
    </p:spTree>
    <p:extLst>
      <p:ext uri="{BB962C8B-B14F-4D97-AF65-F5344CB8AC3E}">
        <p14:creationId xmlns:p14="http://schemas.microsoft.com/office/powerpoint/2010/main" val="1620128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7A3A732-ABE7-44DE-852D-7D80C595E113}"/>
              </a:ext>
            </a:extLst>
          </p:cNvPr>
          <p:cNvSpPr>
            <a:spLocks noGrp="1"/>
          </p:cNvSpPr>
          <p:nvPr>
            <p:ph type="sldNum" sz="quarter" idx="12"/>
          </p:nvPr>
        </p:nvSpPr>
        <p:spPr/>
        <p:txBody>
          <a:bodyPr/>
          <a:lstStyle/>
          <a:p>
            <a:fld id="{E2740D42-38C4-4E80-98BF-D93EDAA08ACB}" type="slidenum">
              <a:rPr lang="en-US" smtClean="0"/>
              <a:pPr/>
              <a:t>8</a:t>
            </a:fld>
            <a:endParaRPr lang="en-US" dirty="0"/>
          </a:p>
        </p:txBody>
      </p:sp>
      <p:pic>
        <p:nvPicPr>
          <p:cNvPr id="5" name="Picture 4" descr="Diagram&#10;&#10;Description automatically generated">
            <a:extLst>
              <a:ext uri="{FF2B5EF4-FFF2-40B4-BE49-F238E27FC236}">
                <a16:creationId xmlns:a16="http://schemas.microsoft.com/office/drawing/2014/main" id="{8769DDBC-6156-4322-A561-85D100B8B369}"/>
              </a:ext>
            </a:extLst>
          </p:cNvPr>
          <p:cNvPicPr>
            <a:picLocks noChangeAspect="1"/>
          </p:cNvPicPr>
          <p:nvPr/>
        </p:nvPicPr>
        <p:blipFill rotWithShape="1">
          <a:blip r:embed="rId3">
            <a:extLst>
              <a:ext uri="{28A0092B-C50C-407E-A947-70E740481C1C}">
                <a14:useLocalDpi xmlns:a14="http://schemas.microsoft.com/office/drawing/2010/main"/>
              </a:ext>
            </a:extLst>
          </a:blip>
          <a:srcRect b="5766"/>
          <a:stretch/>
        </p:blipFill>
        <p:spPr>
          <a:xfrm>
            <a:off x="0" y="0"/>
            <a:ext cx="12192000" cy="6462584"/>
          </a:xfrm>
          <a:prstGeom prst="rect">
            <a:avLst/>
          </a:prstGeom>
        </p:spPr>
      </p:pic>
    </p:spTree>
    <p:extLst>
      <p:ext uri="{BB962C8B-B14F-4D97-AF65-F5344CB8AC3E}">
        <p14:creationId xmlns:p14="http://schemas.microsoft.com/office/powerpoint/2010/main" val="358800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181F8C3-CFB7-4FEC-9B99-9AFA430E2F75}"/>
              </a:ext>
            </a:extLst>
          </p:cNvPr>
          <p:cNvSpPr>
            <a:spLocks noGrp="1"/>
          </p:cNvSpPr>
          <p:nvPr>
            <p:ph type="sldNum" sz="quarter" idx="12"/>
          </p:nvPr>
        </p:nvSpPr>
        <p:spPr/>
        <p:txBody>
          <a:bodyPr/>
          <a:lstStyle/>
          <a:p>
            <a:fld id="{E2740D42-38C4-4E80-98BF-D93EDAA08ACB}" type="slidenum">
              <a:rPr lang="en-US" smtClean="0"/>
              <a:pPr/>
              <a:t>9</a:t>
            </a:fld>
            <a:endParaRPr lang="en-US" dirty="0"/>
          </a:p>
        </p:txBody>
      </p:sp>
      <p:pic>
        <p:nvPicPr>
          <p:cNvPr id="5" name="Picture 4" descr="Graphical user interface, text, application, email&#10;&#10;Description automatically generated">
            <a:extLst>
              <a:ext uri="{FF2B5EF4-FFF2-40B4-BE49-F238E27FC236}">
                <a16:creationId xmlns:a16="http://schemas.microsoft.com/office/drawing/2014/main" id="{BDA374B1-C50D-4D4C-8D8C-7B5FD358E03D}"/>
              </a:ext>
            </a:extLst>
          </p:cNvPr>
          <p:cNvPicPr>
            <a:picLocks noChangeAspect="1"/>
          </p:cNvPicPr>
          <p:nvPr/>
        </p:nvPicPr>
        <p:blipFill rotWithShape="1">
          <a:blip r:embed="rId3">
            <a:extLst>
              <a:ext uri="{28A0092B-C50C-407E-A947-70E740481C1C}">
                <a14:useLocalDpi xmlns:a14="http://schemas.microsoft.com/office/drawing/2010/main"/>
              </a:ext>
            </a:extLst>
          </a:blip>
          <a:srcRect b="5946"/>
          <a:stretch/>
        </p:blipFill>
        <p:spPr>
          <a:xfrm>
            <a:off x="0" y="0"/>
            <a:ext cx="12192000" cy="6450227"/>
          </a:xfrm>
          <a:prstGeom prst="rect">
            <a:avLst/>
          </a:prstGeom>
        </p:spPr>
      </p:pic>
    </p:spTree>
    <p:extLst>
      <p:ext uri="{BB962C8B-B14F-4D97-AF65-F5344CB8AC3E}">
        <p14:creationId xmlns:p14="http://schemas.microsoft.com/office/powerpoint/2010/main" val="131185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EF86F72E067084BBE434FFC623278ED" ma:contentTypeVersion="13" ma:contentTypeDescription="Create a new document." ma:contentTypeScope="" ma:versionID="670aaa671dac5a7a5fadecb9128db263">
  <xsd:schema xmlns:xsd="http://www.w3.org/2001/XMLSchema" xmlns:xs="http://www.w3.org/2001/XMLSchema" xmlns:p="http://schemas.microsoft.com/office/2006/metadata/properties" xmlns:ns3="15e556da-eb9d-4c09-8960-b08371f8101b" xmlns:ns4="b647a932-5209-4130-91ba-621162d95040" targetNamespace="http://schemas.microsoft.com/office/2006/metadata/properties" ma:root="true" ma:fieldsID="1e6a370e813f3f17732731d0b2606b6a" ns3:_="" ns4:_="">
    <xsd:import namespace="15e556da-eb9d-4c09-8960-b08371f8101b"/>
    <xsd:import namespace="b647a932-5209-4130-91ba-621162d95040"/>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3:MediaServiceEventHashCode" minOccurs="0"/>
                <xsd:element ref="ns3:MediaServiceGenerationTime"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e556da-eb9d-4c09-8960-b08371f8101b"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description="" ma:internalName="MediaServiceAutoTags" ma:readOnly="true">
      <xsd:simpleType>
        <xsd:restriction base="dms:Text"/>
      </xsd:simpleType>
    </xsd:element>
    <xsd:element name="MediaServiceDateTaken" ma:index="11" nillable="true" ma:displayName="MediaServiceDateTaken" ma:descriptio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647a932-5209-4130-91ba-621162d95040"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2600D58-6C08-4162-BCCD-C75F40D9B26D}">
  <ds:schemaRefs>
    <ds:schemaRef ds:uri="http://schemas.microsoft.com/sharepoint/v3/contenttype/forms"/>
  </ds:schemaRefs>
</ds:datastoreItem>
</file>

<file path=customXml/itemProps2.xml><?xml version="1.0" encoding="utf-8"?>
<ds:datastoreItem xmlns:ds="http://schemas.openxmlformats.org/officeDocument/2006/customXml" ds:itemID="{CEBCFE6F-0E95-42DA-9C8E-D8EB2E2EC22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e556da-eb9d-4c09-8960-b08371f8101b"/>
    <ds:schemaRef ds:uri="b647a932-5209-4130-91ba-621162d9504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178306F-77E0-47AE-88D8-EC4135EF46D8}">
  <ds:schemaRefs>
    <ds:schemaRef ds:uri="http://schemas.openxmlformats.org/package/2006/metadata/core-properties"/>
    <ds:schemaRef ds:uri="http://purl.org/dc/terms/"/>
    <ds:schemaRef ds:uri="http://schemas.microsoft.com/office/2006/documentManagement/types"/>
    <ds:schemaRef ds:uri="http://www.w3.org/XML/1998/namespace"/>
    <ds:schemaRef ds:uri="b647a932-5209-4130-91ba-621162d95040"/>
    <ds:schemaRef ds:uri="http://purl.org/dc/elements/1.1/"/>
    <ds:schemaRef ds:uri="http://schemas.microsoft.com/office/2006/metadata/properties"/>
    <ds:schemaRef ds:uri="http://schemas.microsoft.com/office/infopath/2007/PartnerControls"/>
    <ds:schemaRef ds:uri="15e556da-eb9d-4c09-8960-b08371f8101b"/>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8997</TotalTime>
  <Words>1754</Words>
  <Application>Microsoft Office PowerPoint</Application>
  <PresentationFormat>Widescreen</PresentationFormat>
  <Paragraphs>129</Paragraphs>
  <Slides>20</Slides>
  <Notes>20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5" baseType="lpstr">
      <vt:lpstr>Arial</vt:lpstr>
      <vt:lpstr>Calibri</vt:lpstr>
      <vt:lpstr>Wingdings</vt:lpstr>
      <vt:lpstr>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Nestlé</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QPI: ONS Consumption</dc:title>
  <dc:creator>Allen,Francine,BUFFALO GROVE,Nutrition</dc:creator>
  <cp:lastModifiedBy>Miranowski,Mary,US-Bridgewater</cp:lastModifiedBy>
  <cp:revision>529</cp:revision>
  <cp:lastPrinted>2021-10-28T15:06:12Z</cp:lastPrinted>
  <dcterms:created xsi:type="dcterms:W3CDTF">2015-02-19T22:06:11Z</dcterms:created>
  <dcterms:modified xsi:type="dcterms:W3CDTF">2021-11-23T21:22:16Z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0x010100EEF86F72E067084BBE434FFC623278ED</vt:lpwstr>
  </property>
  <property fmtid="{D5CDD505-2E9C-101B-9397-08002B2CF9AE}" pid="3" name="MSIP_Label_1ada0a2f-b917-4d51-b0d0-d418a10c8b23_Enabled">
    <vt:lpwstr>True</vt:lpwstr>
  </property>
  <property fmtid="{D5CDD505-2E9C-101B-9397-08002B2CF9AE}" pid="4" name="MSIP_Label_1ada0a2f-b917-4d51-b0d0-d418a10c8b23_SiteId">
    <vt:lpwstr>12a3af23-a769-4654-847f-958f3d479f4a</vt:lpwstr>
  </property>
  <property fmtid="{D5CDD505-2E9C-101B-9397-08002B2CF9AE}" pid="5" name="MSIP_Label_1ada0a2f-b917-4d51-b0d0-d418a10c8b23_SetDate">
    <vt:lpwstr>2020-11-04T15:20:43.6261483Z</vt:lpwstr>
  </property>
  <property fmtid="{D5CDD505-2E9C-101B-9397-08002B2CF9AE}" pid="6" name="MSIP_Label_1ada0a2f-b917-4d51-b0d0-d418a10c8b23_Name">
    <vt:lpwstr>General Use</vt:lpwstr>
  </property>
  <property fmtid="{D5CDD505-2E9C-101B-9397-08002B2CF9AE}" pid="7" name="MSIP_Label_1ada0a2f-b917-4d51-b0d0-d418a10c8b23_ActionId">
    <vt:lpwstr>c9839740-b215-44a2-b3f0-7ca174943729</vt:lpwstr>
  </property>
  <property fmtid="{D5CDD505-2E9C-101B-9397-08002B2CF9AE}" pid="8" name="MSIP_Label_1ada0a2f-b917-4d51-b0d0-d418a10c8b23_Extended_MSFT_Method">
    <vt:lpwstr>Automatic</vt:lpwstr>
  </property>
  <property fmtid="{D5CDD505-2E9C-101B-9397-08002B2CF9AE}" pid="9" name="Sensitivity">
    <vt:lpwstr>General Use</vt:lpwstr>
  </property>
</Properties>
</file>